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1"/>
  </p:notesMasterIdLst>
  <p:handoutMasterIdLst>
    <p:handoutMasterId r:id="rId32"/>
  </p:handoutMasterIdLst>
  <p:sldIdLst>
    <p:sldId id="256" r:id="rId3"/>
    <p:sldId id="257" r:id="rId4"/>
    <p:sldId id="283" r:id="rId5"/>
    <p:sldId id="285" r:id="rId6"/>
    <p:sldId id="286" r:id="rId7"/>
    <p:sldId id="258" r:id="rId8"/>
    <p:sldId id="259" r:id="rId9"/>
    <p:sldId id="260" r:id="rId10"/>
    <p:sldId id="261" r:id="rId11"/>
    <p:sldId id="262" r:id="rId12"/>
    <p:sldId id="263" r:id="rId13"/>
    <p:sldId id="266" r:id="rId14"/>
    <p:sldId id="268" r:id="rId15"/>
    <p:sldId id="267" r:id="rId16"/>
    <p:sldId id="270" r:id="rId17"/>
    <p:sldId id="269" r:id="rId18"/>
    <p:sldId id="271" r:id="rId19"/>
    <p:sldId id="273" r:id="rId20"/>
    <p:sldId id="272" r:id="rId21"/>
    <p:sldId id="274" r:id="rId22"/>
    <p:sldId id="277" r:id="rId23"/>
    <p:sldId id="278" r:id="rId24"/>
    <p:sldId id="276" r:id="rId25"/>
    <p:sldId id="279" r:id="rId26"/>
    <p:sldId id="282" r:id="rId27"/>
    <p:sldId id="281" r:id="rId28"/>
    <p:sldId id="280" r:id="rId29"/>
    <p:sldId id="264"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96163" autoAdjust="0"/>
  </p:normalViewPr>
  <p:slideViewPr>
    <p:cSldViewPr>
      <p:cViewPr varScale="1">
        <p:scale>
          <a:sx n="80" d="100"/>
          <a:sy n="80" d="100"/>
        </p:scale>
        <p:origin x="180" y="78"/>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7/18/2017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7/18/2017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7/18/2017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7/18/2017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7/18/2017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7/18/2017</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10" Type="http://schemas.openxmlformats.org/officeDocument/2006/relationships/slide" Target="slide20.xml"/><Relationship Id="rId4" Type="http://schemas.openxmlformats.org/officeDocument/2006/relationships/slide" Target="slide14.xml"/><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geforce.com/geforce-experience"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2413" y="4953000"/>
            <a:ext cx="9143999" cy="1676400"/>
          </a:xfrm>
        </p:spPr>
        <p:txBody>
          <a:bodyPr>
            <a:normAutofit lnSpcReduction="10000"/>
          </a:bodyPr>
          <a:lstStyle/>
          <a:p>
            <a:r>
              <a:rPr lang="en-US" dirty="0" smtClean="0"/>
              <a:t>Member:</a:t>
            </a:r>
            <a:endParaRPr lang="en-US" dirty="0"/>
          </a:p>
          <a:p>
            <a:r>
              <a:rPr lang="en-US" dirty="0" err="1" smtClean="0"/>
              <a:t>Mã</a:t>
            </a:r>
            <a:r>
              <a:rPr lang="en-US" dirty="0" smtClean="0"/>
              <a:t> Gia Tuấn-1459056</a:t>
            </a:r>
          </a:p>
          <a:p>
            <a:r>
              <a:rPr lang="en-US" dirty="0" err="1" smtClean="0"/>
              <a:t>Ngô</a:t>
            </a:r>
            <a:r>
              <a:rPr lang="en-US" dirty="0" smtClean="0"/>
              <a:t> </a:t>
            </a:r>
            <a:r>
              <a:rPr lang="en-US" dirty="0" err="1" smtClean="0"/>
              <a:t>Hà</a:t>
            </a:r>
            <a:r>
              <a:rPr lang="en-US" dirty="0" smtClean="0"/>
              <a:t> Gia </a:t>
            </a:r>
            <a:r>
              <a:rPr lang="en-US" dirty="0" smtClean="0"/>
              <a:t>Bảo-1459004</a:t>
            </a:r>
          </a:p>
          <a:p>
            <a:r>
              <a:rPr lang="en-US" dirty="0" err="1" smtClean="0"/>
              <a:t>Lâm</a:t>
            </a:r>
            <a:r>
              <a:rPr lang="en-US" dirty="0" smtClean="0"/>
              <a:t> Minh </a:t>
            </a:r>
            <a:r>
              <a:rPr lang="en-US" dirty="0" err="1" smtClean="0"/>
              <a:t>Triết</a:t>
            </a:r>
            <a:r>
              <a:rPr lang="en-US" dirty="0" smtClean="0"/>
              <a:t> – 1359035</a:t>
            </a:r>
          </a:p>
          <a:p>
            <a:r>
              <a:rPr lang="en-US" dirty="0" smtClean="0"/>
              <a:t>Nguyễn </a:t>
            </a:r>
            <a:r>
              <a:rPr lang="en-US" dirty="0" err="1" smtClean="0"/>
              <a:t>Quốc</a:t>
            </a:r>
            <a:r>
              <a:rPr lang="en-US" dirty="0" smtClean="0"/>
              <a:t> </a:t>
            </a:r>
            <a:r>
              <a:rPr lang="en-US" dirty="0" err="1" smtClean="0"/>
              <a:t>Toàn</a:t>
            </a:r>
            <a:r>
              <a:rPr lang="en-US" smtClean="0"/>
              <a:t> - 1459050</a:t>
            </a:r>
            <a:endParaRPr lang="en-US" dirty="0" smtClean="0"/>
          </a:p>
          <a:p>
            <a:endParaRPr lang="en-US" dirty="0" smtClean="0"/>
          </a:p>
        </p:txBody>
      </p:sp>
      <p:sp>
        <p:nvSpPr>
          <p:cNvPr id="4" name="Title 3"/>
          <p:cNvSpPr>
            <a:spLocks noGrp="1"/>
          </p:cNvSpPr>
          <p:nvPr>
            <p:ph type="ctrTitle"/>
          </p:nvPr>
        </p:nvSpPr>
        <p:spPr>
          <a:xfrm>
            <a:off x="760412" y="1902565"/>
            <a:ext cx="9753600" cy="2667000"/>
          </a:xfrm>
        </p:spPr>
        <p:txBody>
          <a:bodyPr/>
          <a:lstStyle/>
          <a:p>
            <a:r>
              <a:rPr lang="en-US" dirty="0" smtClean="0"/>
              <a:t>Group 7</a:t>
            </a:r>
            <a:r>
              <a:rPr lang="en-US" dirty="0"/>
              <a:t>: </a:t>
            </a:r>
            <a:r>
              <a:rPr lang="en-US" dirty="0" smtClean="0"/>
              <a:t>Seminar.</a:t>
            </a:r>
            <a:br>
              <a:rPr lang="en-US" dirty="0" smtClean="0"/>
            </a:br>
            <a:r>
              <a:rPr lang="en-US" dirty="0" smtClean="0"/>
              <a:t>Projector and</a:t>
            </a:r>
            <a:r>
              <a:rPr lang="en-US" dirty="0"/>
              <a:t/>
            </a:r>
            <a:br>
              <a:rPr lang="en-US" dirty="0"/>
            </a:br>
            <a:r>
              <a:rPr lang="en-US" dirty="0" err="1"/>
              <a:t>Nvidia</a:t>
            </a:r>
            <a:r>
              <a:rPr lang="en-US" dirty="0"/>
              <a:t> </a:t>
            </a:r>
            <a:r>
              <a:rPr lang="en-US" dirty="0" err="1"/>
              <a:t>Geforce</a:t>
            </a:r>
            <a:r>
              <a:rPr lang="en-US" dirty="0"/>
              <a:t> </a:t>
            </a:r>
            <a:r>
              <a:rPr lang="en-US" dirty="0" smtClean="0"/>
              <a:t> Experience</a:t>
            </a:r>
            <a:endParaRPr lang="en-US" dirty="0"/>
          </a:p>
        </p:txBody>
      </p:sp>
    </p:spTree>
    <p:extLst>
      <p:ext uri="{BB962C8B-B14F-4D97-AF65-F5344CB8AC3E}">
        <p14:creationId xmlns:p14="http://schemas.microsoft.com/office/powerpoint/2010/main" val="57531165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Khi</a:t>
            </a:r>
            <a:r>
              <a:rPr lang="en-US" b="1" dirty="0"/>
              <a:t> ta </a:t>
            </a:r>
            <a:r>
              <a:rPr lang="en-US" b="1" dirty="0" err="1"/>
              <a:t>kích</a:t>
            </a:r>
            <a:r>
              <a:rPr lang="en-US" b="1" dirty="0"/>
              <a:t> </a:t>
            </a:r>
            <a:r>
              <a:rPr lang="en-US" b="1" dirty="0" err="1"/>
              <a:t>hoạt</a:t>
            </a:r>
            <a:r>
              <a:rPr lang="en-US" b="1" dirty="0"/>
              <a:t> </a:t>
            </a:r>
            <a:r>
              <a:rPr lang="en-US" b="1" dirty="0" smtClean="0"/>
              <a:t>tool:</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2414" y="1758314"/>
            <a:ext cx="9220198" cy="4642486"/>
          </a:xfrm>
          <a:prstGeom prst="rect">
            <a:avLst/>
          </a:prstGeom>
        </p:spPr>
      </p:pic>
    </p:spTree>
    <p:extLst>
      <p:ext uri="{BB962C8B-B14F-4D97-AF65-F5344CB8AC3E}">
        <p14:creationId xmlns:p14="http://schemas.microsoft.com/office/powerpoint/2010/main" val="256706051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2</a:t>
            </a:r>
            <a:r>
              <a:rPr lang="en-US" dirty="0"/>
              <a:t> </a:t>
            </a:r>
            <a:r>
              <a:rPr lang="en-US" dirty="0" err="1"/>
              <a:t>ứng</a:t>
            </a:r>
            <a:r>
              <a:rPr lang="en-US" dirty="0"/>
              <a:t> </a:t>
            </a:r>
            <a:r>
              <a:rPr lang="en-US" dirty="0" err="1"/>
              <a:t>dụng</a:t>
            </a:r>
            <a:r>
              <a:rPr lang="en-US" dirty="0"/>
              <a:t> quay </a:t>
            </a:r>
            <a:r>
              <a:rPr lang="en-US" dirty="0" err="1"/>
              <a:t>chính</a:t>
            </a:r>
            <a:r>
              <a:rPr lang="en-US" dirty="0"/>
              <a:t> </a:t>
            </a:r>
            <a:r>
              <a:rPr lang="en-US" dirty="0" err="1"/>
              <a:t>là</a:t>
            </a:r>
            <a:r>
              <a:rPr lang="en-US" dirty="0"/>
              <a:t> </a:t>
            </a:r>
            <a:r>
              <a:rPr lang="en-US" b="1" dirty="0"/>
              <a:t>instant replay</a:t>
            </a:r>
            <a:r>
              <a:rPr lang="en-US" dirty="0"/>
              <a:t> </a:t>
            </a:r>
            <a:r>
              <a:rPr lang="en-US" dirty="0" err="1"/>
              <a:t>và</a:t>
            </a:r>
            <a:r>
              <a:rPr lang="en-US" dirty="0"/>
              <a:t> </a:t>
            </a:r>
            <a:r>
              <a:rPr lang="en-US" b="1" dirty="0"/>
              <a:t>record:</a:t>
            </a:r>
            <a:endParaRPr lang="en-US" dirty="0"/>
          </a:p>
          <a:p>
            <a:r>
              <a:rPr lang="en-US" b="1" dirty="0"/>
              <a:t>Recordings</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toàn</a:t>
            </a:r>
            <a:r>
              <a:rPr lang="en-US" dirty="0"/>
              <a:t> </a:t>
            </a:r>
            <a:r>
              <a:rPr lang="en-US" dirty="0" err="1"/>
              <a:t>quyền</a:t>
            </a:r>
            <a:r>
              <a:rPr lang="en-US" dirty="0"/>
              <a:t> quay </a:t>
            </a:r>
            <a:r>
              <a:rPr lang="en-US" dirty="0" err="1"/>
              <a:t>phim</a:t>
            </a:r>
            <a:r>
              <a:rPr lang="en-US" dirty="0"/>
              <a:t> </a:t>
            </a:r>
            <a:r>
              <a:rPr lang="en-US" dirty="0" err="1"/>
              <a:t>với</a:t>
            </a:r>
            <a:r>
              <a:rPr lang="en-US" dirty="0"/>
              <a:t> </a:t>
            </a:r>
            <a:r>
              <a:rPr lang="en-US" dirty="0" err="1"/>
              <a:t>thời</a:t>
            </a:r>
            <a:r>
              <a:rPr lang="en-US" dirty="0"/>
              <a:t> </a:t>
            </a:r>
            <a:r>
              <a:rPr lang="en-US" dirty="0" err="1"/>
              <a:t>lượng</a:t>
            </a:r>
            <a:r>
              <a:rPr lang="en-US" dirty="0"/>
              <a:t> </a:t>
            </a:r>
            <a:r>
              <a:rPr lang="en-US" dirty="0" err="1"/>
              <a:t>tuỳ</a:t>
            </a:r>
            <a:r>
              <a:rPr lang="en-US" dirty="0"/>
              <a:t> </a:t>
            </a:r>
            <a:r>
              <a:rPr lang="en-US" dirty="0" err="1"/>
              <a:t>theo</a:t>
            </a:r>
            <a:r>
              <a:rPr lang="en-US" dirty="0"/>
              <a:t> ý </a:t>
            </a:r>
            <a:r>
              <a:rPr lang="en-US" dirty="0" err="1"/>
              <a:t>muốn</a:t>
            </a:r>
            <a:r>
              <a:rPr lang="en-US" dirty="0"/>
              <a:t> </a:t>
            </a:r>
            <a:r>
              <a:rPr lang="en-US" dirty="0" err="1"/>
              <a:t>của</a:t>
            </a:r>
            <a:r>
              <a:rPr lang="en-US" dirty="0"/>
              <a:t> </a:t>
            </a:r>
            <a:r>
              <a:rPr lang="en-US" dirty="0" err="1"/>
              <a:t>mình</a:t>
            </a:r>
            <a:r>
              <a:rPr lang="en-US" dirty="0"/>
              <a:t> </a:t>
            </a:r>
            <a:r>
              <a:rPr lang="en-US" dirty="0" err="1"/>
              <a:t>nghĩ</a:t>
            </a:r>
            <a:r>
              <a:rPr lang="en-US" dirty="0"/>
              <a:t> </a:t>
            </a:r>
            <a:r>
              <a:rPr lang="en-US" dirty="0" err="1"/>
              <a:t>là</a:t>
            </a:r>
            <a:r>
              <a:rPr lang="en-US" dirty="0"/>
              <a:t> </a:t>
            </a:r>
            <a:r>
              <a:rPr lang="en-US" dirty="0" err="1"/>
              <a:t>khi</a:t>
            </a:r>
            <a:r>
              <a:rPr lang="en-US" dirty="0"/>
              <a:t> </a:t>
            </a:r>
            <a:r>
              <a:rPr lang="en-US" dirty="0" err="1"/>
              <a:t>bạn</a:t>
            </a:r>
            <a:r>
              <a:rPr lang="en-US" dirty="0"/>
              <a:t> </a:t>
            </a:r>
            <a:r>
              <a:rPr lang="en-US" dirty="0" err="1"/>
              <a:t>bắt</a:t>
            </a:r>
            <a:r>
              <a:rPr lang="en-US" dirty="0"/>
              <a:t> </a:t>
            </a:r>
            <a:r>
              <a:rPr lang="en-US" dirty="0" err="1"/>
              <a:t>đầu</a:t>
            </a:r>
            <a:r>
              <a:rPr lang="en-US" dirty="0"/>
              <a:t> quay </a:t>
            </a:r>
            <a:r>
              <a:rPr lang="en-US" dirty="0" err="1"/>
              <a:t>bằng</a:t>
            </a:r>
            <a:r>
              <a:rPr lang="en-US" dirty="0"/>
              <a:t> Record </a:t>
            </a:r>
            <a:r>
              <a:rPr lang="en-US" dirty="0" err="1"/>
              <a:t>thì</a:t>
            </a:r>
            <a:r>
              <a:rPr lang="en-US" dirty="0"/>
              <a:t> </a:t>
            </a:r>
            <a:r>
              <a:rPr lang="en-US" dirty="0" err="1"/>
              <a:t>nó</a:t>
            </a:r>
            <a:r>
              <a:rPr lang="en-US" dirty="0"/>
              <a:t> </a:t>
            </a:r>
            <a:r>
              <a:rPr lang="en-US" dirty="0" err="1"/>
              <a:t>sẽ</a:t>
            </a:r>
            <a:r>
              <a:rPr lang="en-US" dirty="0"/>
              <a:t> quay </a:t>
            </a:r>
            <a:r>
              <a:rPr lang="en-US" dirty="0" err="1"/>
              <a:t>lại</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thứ</a:t>
            </a:r>
            <a:r>
              <a:rPr lang="en-US" dirty="0"/>
              <a:t> </a:t>
            </a:r>
            <a:r>
              <a:rPr lang="en-US" dirty="0" err="1"/>
              <a:t>kể</a:t>
            </a:r>
            <a:r>
              <a:rPr lang="en-US" dirty="0"/>
              <a:t> </a:t>
            </a:r>
            <a:r>
              <a:rPr lang="en-US" dirty="0" err="1"/>
              <a:t>từ</a:t>
            </a:r>
            <a:r>
              <a:rPr lang="en-US" dirty="0"/>
              <a:t> </a:t>
            </a:r>
            <a:r>
              <a:rPr lang="en-US" dirty="0" err="1"/>
              <a:t>lúc</a:t>
            </a:r>
            <a:r>
              <a:rPr lang="en-US" dirty="0"/>
              <a:t> </a:t>
            </a:r>
            <a:r>
              <a:rPr lang="en-US" dirty="0" err="1"/>
              <a:t>bạn</a:t>
            </a:r>
            <a:r>
              <a:rPr lang="en-US" dirty="0"/>
              <a:t> </a:t>
            </a:r>
            <a:r>
              <a:rPr lang="en-US" dirty="0" err="1"/>
              <a:t>chọn</a:t>
            </a:r>
            <a:r>
              <a:rPr lang="en-US" dirty="0"/>
              <a:t> Start </a:t>
            </a:r>
            <a:r>
              <a:rPr lang="en-US" dirty="0" err="1"/>
              <a:t>đến</a:t>
            </a:r>
            <a:r>
              <a:rPr lang="en-US" dirty="0"/>
              <a:t> </a:t>
            </a:r>
            <a:r>
              <a:rPr lang="en-US" dirty="0" err="1"/>
              <a:t>khi</a:t>
            </a:r>
            <a:r>
              <a:rPr lang="en-US" dirty="0"/>
              <a:t> Stop</a:t>
            </a:r>
          </a:p>
          <a:p>
            <a:r>
              <a:rPr lang="en-US" dirty="0"/>
              <a:t> </a:t>
            </a:r>
            <a:r>
              <a:rPr lang="en-US" b="1" dirty="0"/>
              <a:t>Instant Replay</a:t>
            </a:r>
            <a:r>
              <a:rPr lang="en-US" dirty="0"/>
              <a:t> </a:t>
            </a:r>
            <a:r>
              <a:rPr lang="en-US" dirty="0" err="1"/>
              <a:t>chỉ</a:t>
            </a:r>
            <a:r>
              <a:rPr lang="en-US" dirty="0"/>
              <a:t> </a:t>
            </a:r>
            <a:r>
              <a:rPr lang="en-US" dirty="0" err="1"/>
              <a:t>giới</a:t>
            </a:r>
            <a:r>
              <a:rPr lang="en-US" dirty="0"/>
              <a:t> </a:t>
            </a:r>
            <a:r>
              <a:rPr lang="en-US" dirty="0" err="1"/>
              <a:t>hạn</a:t>
            </a:r>
            <a:r>
              <a:rPr lang="en-US" dirty="0"/>
              <a:t> </a:t>
            </a:r>
            <a:r>
              <a:rPr lang="en-US" dirty="0" err="1"/>
              <a:t>thời</a:t>
            </a:r>
            <a:r>
              <a:rPr lang="en-US" dirty="0"/>
              <a:t> </a:t>
            </a:r>
            <a:r>
              <a:rPr lang="en-US" dirty="0" err="1"/>
              <a:t>lượng</a:t>
            </a:r>
            <a:r>
              <a:rPr lang="en-US" dirty="0"/>
              <a:t> </a:t>
            </a:r>
            <a:r>
              <a:rPr lang="en-US" dirty="0" err="1"/>
              <a:t>phim</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định</a:t>
            </a:r>
            <a:r>
              <a:rPr lang="en-US" dirty="0"/>
              <a:t> </a:t>
            </a:r>
            <a:r>
              <a:rPr lang="en-US" dirty="0" err="1"/>
              <a:t>mặc</a:t>
            </a:r>
            <a:r>
              <a:rPr lang="en-US" dirty="0"/>
              <a:t> </a:t>
            </a:r>
            <a:r>
              <a:rPr lang="en-US" dirty="0" err="1"/>
              <a:t>định</a:t>
            </a:r>
            <a:r>
              <a:rPr lang="en-US" dirty="0"/>
              <a:t> </a:t>
            </a:r>
            <a:r>
              <a:rPr lang="en-US" dirty="0" err="1"/>
              <a:t>là</a:t>
            </a:r>
            <a:r>
              <a:rPr lang="en-US" dirty="0"/>
              <a:t> 5 </a:t>
            </a:r>
            <a:r>
              <a:rPr lang="en-US" dirty="0" err="1"/>
              <a:t>phút</a:t>
            </a:r>
            <a:r>
              <a:rPr lang="en-US" dirty="0"/>
              <a:t> (ta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này</a:t>
            </a:r>
            <a:r>
              <a:rPr lang="en-US" dirty="0"/>
              <a:t> </a:t>
            </a:r>
            <a:r>
              <a:rPr lang="en-US" dirty="0" err="1"/>
              <a:t>thông</a:t>
            </a:r>
            <a:r>
              <a:rPr lang="en-US" dirty="0"/>
              <a:t> qua </a:t>
            </a:r>
            <a:r>
              <a:rPr lang="en-US" dirty="0" err="1"/>
              <a:t>phần</a:t>
            </a:r>
            <a:r>
              <a:rPr lang="en-US" dirty="0"/>
              <a:t> setting), </a:t>
            </a:r>
            <a:r>
              <a:rPr lang="en-US" dirty="0" err="1"/>
              <a:t>và</a:t>
            </a:r>
            <a:r>
              <a:rPr lang="en-US" dirty="0"/>
              <a:t> </a:t>
            </a:r>
            <a:r>
              <a:rPr lang="en-US" dirty="0" err="1"/>
              <a:t>đoạn</a:t>
            </a:r>
            <a:r>
              <a:rPr lang="en-US" dirty="0"/>
              <a:t> </a:t>
            </a:r>
            <a:r>
              <a:rPr lang="en-US" dirty="0" err="1"/>
              <a:t>phim</a:t>
            </a:r>
            <a:r>
              <a:rPr lang="en-US" dirty="0"/>
              <a:t> </a:t>
            </a:r>
            <a:r>
              <a:rPr lang="en-US" dirty="0" err="1"/>
              <a:t>xuất</a:t>
            </a:r>
            <a:r>
              <a:rPr lang="en-US" dirty="0"/>
              <a:t> </a:t>
            </a:r>
            <a:r>
              <a:rPr lang="en-US" dirty="0" err="1"/>
              <a:t>ra</a:t>
            </a:r>
            <a:r>
              <a:rPr lang="en-US" dirty="0"/>
              <a:t> </a:t>
            </a:r>
            <a:r>
              <a:rPr lang="en-US" dirty="0" err="1"/>
              <a:t>sẽ</a:t>
            </a:r>
            <a:r>
              <a:rPr lang="en-US" dirty="0"/>
              <a:t> </a:t>
            </a:r>
            <a:r>
              <a:rPr lang="en-US" dirty="0" err="1"/>
              <a:t>là</a:t>
            </a:r>
            <a:r>
              <a:rPr lang="en-US" dirty="0"/>
              <a:t> </a:t>
            </a:r>
            <a:r>
              <a:rPr lang="en-US" dirty="0" err="1"/>
              <a:t>những</a:t>
            </a:r>
            <a:r>
              <a:rPr lang="en-US" dirty="0"/>
              <a:t> </a:t>
            </a:r>
            <a:r>
              <a:rPr lang="en-US" dirty="0" err="1"/>
              <a:t>gì</a:t>
            </a:r>
            <a:r>
              <a:rPr lang="en-US" dirty="0"/>
              <a:t> </a:t>
            </a:r>
            <a:r>
              <a:rPr lang="en-US" dirty="0" err="1"/>
              <a:t>diễn</a:t>
            </a:r>
            <a:r>
              <a:rPr lang="en-US" dirty="0"/>
              <a:t> </a:t>
            </a:r>
            <a:r>
              <a:rPr lang="en-US" dirty="0" err="1"/>
              <a:t>ra</a:t>
            </a:r>
            <a:r>
              <a:rPr lang="en-US" dirty="0"/>
              <a:t> </a:t>
            </a:r>
            <a:r>
              <a:rPr lang="en-US" dirty="0" err="1"/>
              <a:t>trước</a:t>
            </a:r>
            <a:r>
              <a:rPr lang="en-US" dirty="0"/>
              <a:t> </a:t>
            </a:r>
            <a:r>
              <a:rPr lang="en-US" dirty="0" err="1"/>
              <a:t>khi</a:t>
            </a:r>
            <a:r>
              <a:rPr lang="en-US" dirty="0"/>
              <a:t> </a:t>
            </a:r>
            <a:r>
              <a:rPr lang="en-US" dirty="0" err="1"/>
              <a:t>bạn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Alt+F10. </a:t>
            </a:r>
            <a:r>
              <a:rPr lang="en-US" dirty="0" err="1"/>
              <a:t>Ứng</a:t>
            </a:r>
            <a:r>
              <a:rPr lang="en-US" dirty="0"/>
              <a:t> </a:t>
            </a:r>
            <a:r>
              <a:rPr lang="en-US" dirty="0" err="1"/>
              <a:t>dụng</a:t>
            </a:r>
            <a:r>
              <a:rPr lang="en-US" dirty="0"/>
              <a:t> </a:t>
            </a:r>
            <a:r>
              <a:rPr lang="en-US" dirty="0" err="1"/>
              <a:t>này</a:t>
            </a:r>
            <a:r>
              <a:rPr lang="en-US" dirty="0"/>
              <a:t> </a:t>
            </a:r>
            <a:r>
              <a:rPr lang="en-US" dirty="0" err="1"/>
              <a:t>lợi</a:t>
            </a:r>
            <a:r>
              <a:rPr lang="en-US" dirty="0"/>
              <a:t> </a:t>
            </a:r>
            <a:r>
              <a:rPr lang="en-US" dirty="0" err="1"/>
              <a:t>thế</a:t>
            </a:r>
            <a:r>
              <a:rPr lang="en-US" dirty="0"/>
              <a:t> </a:t>
            </a:r>
            <a:r>
              <a:rPr lang="en-US" dirty="0" err="1"/>
              <a:t>hơn</a:t>
            </a:r>
            <a:r>
              <a:rPr lang="en-US" dirty="0"/>
              <a:t> Record ở dung </a:t>
            </a:r>
            <a:r>
              <a:rPr lang="en-US" dirty="0" err="1"/>
              <a:t>lượng</a:t>
            </a:r>
            <a:r>
              <a:rPr lang="en-US" dirty="0"/>
              <a:t> </a:t>
            </a:r>
            <a:r>
              <a:rPr lang="en-US" dirty="0" err="1"/>
              <a:t>xuất</a:t>
            </a:r>
            <a:r>
              <a:rPr lang="en-US" dirty="0"/>
              <a:t> </a:t>
            </a:r>
            <a:r>
              <a:rPr lang="en-US" dirty="0" err="1"/>
              <a:t>ra</a:t>
            </a:r>
            <a:r>
              <a:rPr lang="en-US" dirty="0"/>
              <a:t> </a:t>
            </a:r>
            <a:r>
              <a:rPr lang="en-US" dirty="0" err="1"/>
              <a:t>và</a:t>
            </a:r>
            <a:r>
              <a:rPr lang="en-US" dirty="0"/>
              <a:t> quay </a:t>
            </a:r>
            <a:r>
              <a:rPr lang="en-US" dirty="0" err="1"/>
              <a:t>chỉ</a:t>
            </a:r>
            <a:r>
              <a:rPr lang="en-US" dirty="0"/>
              <a:t> </a:t>
            </a:r>
            <a:r>
              <a:rPr lang="en-US" dirty="0" err="1"/>
              <a:t>lại</a:t>
            </a:r>
            <a:r>
              <a:rPr lang="en-US" dirty="0"/>
              <a:t> </a:t>
            </a:r>
            <a:r>
              <a:rPr lang="en-US" dirty="0" err="1"/>
              <a:t>phần</a:t>
            </a:r>
            <a:r>
              <a:rPr lang="en-US" dirty="0"/>
              <a:t> high light </a:t>
            </a:r>
            <a:r>
              <a:rPr lang="en-US" dirty="0" err="1"/>
              <a:t>bạn</a:t>
            </a:r>
            <a:r>
              <a:rPr lang="en-US" dirty="0"/>
              <a:t> </a:t>
            </a:r>
            <a:r>
              <a:rPr lang="en-US" dirty="0" err="1"/>
              <a:t>vừa</a:t>
            </a:r>
            <a:r>
              <a:rPr lang="en-US" dirty="0"/>
              <a:t> </a:t>
            </a:r>
            <a:r>
              <a:rPr lang="en-US" dirty="0" err="1"/>
              <a:t>lập</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feed </a:t>
            </a:r>
            <a:r>
              <a:rPr lang="en-US" dirty="0" err="1"/>
              <a:t>của</a:t>
            </a:r>
            <a:r>
              <a:rPr lang="en-US" dirty="0"/>
              <a:t> </a:t>
            </a:r>
            <a:r>
              <a:rPr lang="en-US" dirty="0" err="1"/>
              <a:t>bạn</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228600"/>
            <a:ext cx="9067802" cy="1269784"/>
          </a:xfrm>
          <a:prstGeom prst="rect">
            <a:avLst/>
          </a:prstGeom>
        </p:spPr>
      </p:pic>
    </p:spTree>
    <p:extLst>
      <p:ext uri="{BB962C8B-B14F-4D97-AF65-F5344CB8AC3E}">
        <p14:creationId xmlns:p14="http://schemas.microsoft.com/office/powerpoint/2010/main" val="27245574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a:t>Setting: </a:t>
            </a:r>
            <a:r>
              <a:rPr lang="en-US" b="1" dirty="0" err="1" smtClean="0"/>
              <a:t>Rõ</a:t>
            </a:r>
            <a:r>
              <a:rPr lang="en-US" b="1" dirty="0" smtClean="0"/>
              <a:t> </a:t>
            </a:r>
            <a:r>
              <a:rPr lang="en-US" b="1" dirty="0" err="1" smtClean="0"/>
              <a:t>ràng</a:t>
            </a:r>
            <a:r>
              <a:rPr lang="en-US" b="1" dirty="0" smtClean="0"/>
              <a:t>, </a:t>
            </a:r>
            <a:r>
              <a:rPr lang="en-US" b="1" dirty="0" err="1" smtClean="0"/>
              <a:t>hiện</a:t>
            </a:r>
            <a:r>
              <a:rPr lang="en-US" b="1" dirty="0" smtClean="0"/>
              <a:t> </a:t>
            </a:r>
            <a:r>
              <a:rPr lang="en-US" b="1" dirty="0" err="1" smtClean="0"/>
              <a:t>thị</a:t>
            </a:r>
            <a:r>
              <a:rPr lang="en-US" b="1" dirty="0" smtClean="0"/>
              <a:t> </a:t>
            </a:r>
            <a:r>
              <a:rPr lang="en-US" b="1" dirty="0" err="1" smtClean="0"/>
              <a:t>đầy</a:t>
            </a:r>
            <a:r>
              <a:rPr lang="en-US" b="1" dirty="0" smtClean="0"/>
              <a:t> </a:t>
            </a:r>
            <a:r>
              <a:rPr lang="en-US" b="1" dirty="0" err="1" smtClean="0"/>
              <a:t>đủ</a:t>
            </a:r>
            <a:r>
              <a:rPr lang="en-US" b="1" dirty="0" smtClean="0"/>
              <a:t> </a:t>
            </a:r>
            <a:r>
              <a:rPr lang="en-US" b="1" dirty="0" err="1" smtClean="0"/>
              <a:t>cho</a:t>
            </a:r>
            <a:r>
              <a:rPr lang="en-US" b="1" dirty="0" smtClean="0"/>
              <a:t> </a:t>
            </a:r>
            <a:r>
              <a:rPr lang="en-US" b="1" dirty="0" err="1" smtClean="0"/>
              <a:t>người</a:t>
            </a:r>
            <a:r>
              <a:rPr lang="en-US" b="1" dirty="0" smtClean="0"/>
              <a:t> </a:t>
            </a:r>
            <a:r>
              <a:rPr lang="en-US" b="1" dirty="0" err="1" smtClean="0"/>
              <a:t>dùng</a:t>
            </a:r>
            <a:r>
              <a:rPr lang="en-US" b="1" dirty="0" smtClean="0"/>
              <a:t> </a:t>
            </a:r>
            <a:r>
              <a:rPr lang="en-US" b="1" dirty="0" err="1" smtClean="0"/>
              <a:t>tự</a:t>
            </a:r>
            <a:r>
              <a:rPr lang="en-US" b="1" dirty="0" smtClean="0"/>
              <a:t> do </a:t>
            </a:r>
            <a:r>
              <a:rPr lang="en-US" b="1" dirty="0" err="1" smtClean="0"/>
              <a:t>chỉnh</a:t>
            </a:r>
            <a:r>
              <a:rPr lang="en-US" b="1" dirty="0" smtClean="0"/>
              <a:t> </a:t>
            </a:r>
            <a:r>
              <a:rPr lang="en-US" b="1" dirty="0" err="1" smtClean="0"/>
              <a:t>sửa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2415" y="1758314"/>
            <a:ext cx="8991597" cy="4947286"/>
          </a:xfrm>
          <a:prstGeom prst="rect">
            <a:avLst/>
          </a:prstGeom>
        </p:spPr>
      </p:pic>
      <p:sp>
        <p:nvSpPr>
          <p:cNvPr id="6" name="Right Arrow 5">
            <a:hlinkClick r:id="rId3" action="ppaction://hlinksldjump"/>
          </p:cNvPr>
          <p:cNvSpPr/>
          <p:nvPr/>
        </p:nvSpPr>
        <p:spPr>
          <a:xfrm>
            <a:off x="6246812" y="2971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hlinkClick r:id="rId4" action="ppaction://hlinksldjump"/>
          </p:cNvPr>
          <p:cNvSpPr/>
          <p:nvPr/>
        </p:nvSpPr>
        <p:spPr>
          <a:xfrm>
            <a:off x="6261266" y="332835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sldjump"/>
          </p:cNvPr>
          <p:cNvSpPr/>
          <p:nvPr/>
        </p:nvSpPr>
        <p:spPr>
          <a:xfrm>
            <a:off x="6261266" y="369300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hlinkClick r:id="rId6" action="ppaction://hlinksldjump"/>
          </p:cNvPr>
          <p:cNvSpPr/>
          <p:nvPr/>
        </p:nvSpPr>
        <p:spPr>
          <a:xfrm>
            <a:off x="6259678" y="412065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hlinkClick r:id="rId7" action="ppaction://hlinksldjump"/>
          </p:cNvPr>
          <p:cNvSpPr/>
          <p:nvPr/>
        </p:nvSpPr>
        <p:spPr>
          <a:xfrm>
            <a:off x="6274132" y="447720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hlinkClick r:id="rId8" action="ppaction://hlinksldjump"/>
          </p:cNvPr>
          <p:cNvSpPr/>
          <p:nvPr/>
        </p:nvSpPr>
        <p:spPr>
          <a:xfrm>
            <a:off x="6274132" y="491294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hlinkClick r:id="rId9" action="ppaction://hlinksldjump"/>
          </p:cNvPr>
          <p:cNvSpPr/>
          <p:nvPr/>
        </p:nvSpPr>
        <p:spPr>
          <a:xfrm>
            <a:off x="6246812" y="529732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hlinkClick r:id="rId10" action="ppaction://hlinksldjump"/>
          </p:cNvPr>
          <p:cNvSpPr/>
          <p:nvPr/>
        </p:nvSpPr>
        <p:spPr>
          <a:xfrm rot="16200000">
            <a:off x="10875248" y="6115764"/>
            <a:ext cx="533400" cy="646272"/>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Connect:</a:t>
            </a:r>
            <a:r>
              <a:rPr lang="en-US" dirty="0"/>
              <a:t> </a:t>
            </a:r>
            <a:r>
              <a:rPr lang="en-US" b="1" dirty="0" err="1" smtClean="0"/>
              <a:t>để</a:t>
            </a:r>
            <a:r>
              <a:rPr lang="en-US" b="1" dirty="0" smtClean="0"/>
              <a:t> </a:t>
            </a:r>
            <a:r>
              <a:rPr lang="en-US" b="1" dirty="0" err="1"/>
              <a:t>người</a:t>
            </a:r>
            <a:r>
              <a:rPr lang="en-US" b="1" dirty="0"/>
              <a:t> </a:t>
            </a:r>
            <a:r>
              <a:rPr lang="en-US" b="1" dirty="0" err="1"/>
              <a:t>dùng</a:t>
            </a:r>
            <a:r>
              <a:rPr lang="en-US" b="1" dirty="0"/>
              <a:t> </a:t>
            </a:r>
            <a:r>
              <a:rPr lang="en-US" b="1" dirty="0" err="1"/>
              <a:t>thoải</a:t>
            </a:r>
            <a:r>
              <a:rPr lang="en-US" b="1" dirty="0"/>
              <a:t> </a:t>
            </a:r>
            <a:r>
              <a:rPr lang="en-US" b="1" dirty="0" err="1"/>
              <a:t>mái</a:t>
            </a:r>
            <a:r>
              <a:rPr lang="en-US" b="1" dirty="0"/>
              <a:t> </a:t>
            </a: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các</a:t>
            </a:r>
            <a:r>
              <a:rPr lang="en-US" b="1" dirty="0"/>
              <a:t> </a:t>
            </a:r>
            <a:r>
              <a:rPr lang="en-US" b="1" dirty="0" err="1"/>
              <a:t>tài</a:t>
            </a:r>
            <a:r>
              <a:rPr lang="en-US" b="1" dirty="0"/>
              <a:t> </a:t>
            </a:r>
            <a:r>
              <a:rPr lang="en-US" b="1" dirty="0" err="1"/>
              <a:t>khoản</a:t>
            </a:r>
            <a:r>
              <a:rPr lang="en-US" b="1" dirty="0"/>
              <a:t> </a:t>
            </a:r>
            <a:r>
              <a:rPr lang="en-US" b="1" dirty="0" err="1"/>
              <a:t>để</a:t>
            </a:r>
            <a:r>
              <a:rPr lang="en-US" b="1" dirty="0"/>
              <a:t> </a:t>
            </a:r>
            <a:r>
              <a:rPr lang="en-US" b="1" dirty="0" err="1"/>
              <a:t>tiện</a:t>
            </a:r>
            <a:r>
              <a:rPr lang="en-US" b="1" dirty="0"/>
              <a:t> </a:t>
            </a:r>
            <a:r>
              <a:rPr lang="en-US" b="1" dirty="0" err="1"/>
              <a:t>cho</a:t>
            </a:r>
            <a:r>
              <a:rPr lang="en-US" b="1" dirty="0"/>
              <a:t> </a:t>
            </a:r>
            <a:r>
              <a:rPr lang="en-US" b="1" dirty="0" err="1"/>
              <a:t>việc</a:t>
            </a:r>
            <a:r>
              <a:rPr lang="en-US" b="1" dirty="0"/>
              <a:t> streaming.</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485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Hub:</a:t>
            </a:r>
            <a:r>
              <a:rPr lang="en-US" dirty="0"/>
              <a:t> </a:t>
            </a:r>
            <a:r>
              <a:rPr lang="en-US" b="1" dirty="0" err="1" smtClean="0"/>
              <a:t>Điều</a:t>
            </a:r>
            <a:r>
              <a:rPr lang="en-US" b="1" dirty="0" smtClean="0"/>
              <a:t> </a:t>
            </a:r>
            <a:r>
              <a:rPr lang="en-US" b="1" dirty="0" err="1"/>
              <a:t>chỉnh</a:t>
            </a:r>
            <a:r>
              <a:rPr lang="en-US" b="1" dirty="0"/>
              <a:t> </a:t>
            </a:r>
            <a:r>
              <a:rPr lang="en-US" b="1" dirty="0" err="1"/>
              <a:t>các</a:t>
            </a:r>
            <a:r>
              <a:rPr lang="en-US" b="1" dirty="0"/>
              <a:t> </a:t>
            </a:r>
            <a:r>
              <a:rPr lang="en-US" b="1" dirty="0" err="1"/>
              <a:t>thông</a:t>
            </a:r>
            <a:r>
              <a:rPr lang="en-US" b="1" dirty="0"/>
              <a:t> tin </a:t>
            </a:r>
            <a:r>
              <a:rPr lang="en-US" b="1" dirty="0" err="1"/>
              <a:t>được</a:t>
            </a:r>
            <a:r>
              <a:rPr lang="en-US" b="1" dirty="0"/>
              <a:t> overplay </a:t>
            </a:r>
            <a:r>
              <a:rPr lang="en-US" b="1" dirty="0" err="1"/>
              <a:t>trên</a:t>
            </a:r>
            <a:r>
              <a:rPr lang="en-US" b="1" dirty="0"/>
              <a:t> </a:t>
            </a:r>
            <a:r>
              <a:rPr lang="en-US" b="1" dirty="0" err="1"/>
              <a:t>màn</a:t>
            </a:r>
            <a:r>
              <a:rPr lang="en-US" b="1" dirty="0"/>
              <a:t> </a:t>
            </a:r>
            <a:r>
              <a:rPr lang="en-US" b="1" dirty="0" err="1"/>
              <a:t>hình</a:t>
            </a:r>
            <a:r>
              <a:rPr lang="en-US" b="1" dirty="0"/>
              <a:t> </a:t>
            </a:r>
            <a:r>
              <a:rPr lang="en-US" b="1" dirty="0" err="1"/>
              <a:t>như</a:t>
            </a:r>
            <a:r>
              <a:rPr lang="en-US" b="1" dirty="0"/>
              <a:t>: Webcam, </a:t>
            </a:r>
            <a:r>
              <a:rPr lang="en-US" b="1" dirty="0" err="1"/>
              <a:t>Số</a:t>
            </a:r>
            <a:r>
              <a:rPr lang="en-US" b="1" dirty="0"/>
              <a:t> </a:t>
            </a:r>
            <a:r>
              <a:rPr lang="en-US" b="1" dirty="0" err="1"/>
              <a:t>lượng</a:t>
            </a:r>
            <a:r>
              <a:rPr lang="en-US" b="1" dirty="0"/>
              <a:t> </a:t>
            </a:r>
            <a:r>
              <a:rPr lang="en-US" b="1" dirty="0" err="1"/>
              <a:t>người</a:t>
            </a:r>
            <a:r>
              <a:rPr lang="en-US" b="1" dirty="0"/>
              <a:t> </a:t>
            </a:r>
            <a:r>
              <a:rPr lang="en-US" b="1" dirty="0" err="1"/>
              <a:t>xem</a:t>
            </a:r>
            <a:r>
              <a:rPr lang="en-US" b="1" dirty="0"/>
              <a:t>, FPS, Status </a:t>
            </a:r>
            <a:r>
              <a:rPr lang="en-US" b="1" dirty="0" err="1"/>
              <a:t>của</a:t>
            </a:r>
            <a:r>
              <a:rPr lang="en-US" b="1" dirty="0"/>
              <a:t> </a:t>
            </a:r>
            <a:r>
              <a:rPr lang="en-US" b="1" dirty="0" err="1"/>
              <a:t>người</a:t>
            </a:r>
            <a:r>
              <a:rPr lang="en-US" b="1" dirty="0"/>
              <a:t> </a:t>
            </a:r>
            <a:r>
              <a:rPr lang="en-US" b="1" dirty="0" err="1"/>
              <a:t>dùng</a:t>
            </a:r>
            <a:r>
              <a:rPr lang="en-US" b="1" dirty="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6048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Key shortcut: </a:t>
            </a:r>
            <a:r>
              <a:rPr lang="en-US" b="1" dirty="0" err="1" smtClean="0"/>
              <a:t>Thay</a:t>
            </a:r>
            <a:r>
              <a:rPr lang="en-US" b="1" dirty="0" smtClean="0"/>
              <a:t> </a:t>
            </a:r>
            <a:r>
              <a:rPr lang="en-US" b="1" dirty="0" err="1" smtClean="0"/>
              <a:t>đổi</a:t>
            </a:r>
            <a:r>
              <a:rPr lang="en-US" b="1" dirty="0" smtClean="0"/>
              <a:t> </a:t>
            </a:r>
            <a:r>
              <a:rPr lang="en-US" b="1" dirty="0" err="1" smtClean="0"/>
              <a:t>phím</a:t>
            </a:r>
            <a:r>
              <a:rPr lang="en-US" b="1" dirty="0" smtClean="0"/>
              <a:t> </a:t>
            </a:r>
            <a:r>
              <a:rPr lang="en-US" b="1" dirty="0" err="1" smtClean="0"/>
              <a:t>tắt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8063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2898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5" name="Picture 4"/>
          <p:cNvPicPr>
            <a:picLocks noChangeAspect="1"/>
          </p:cNvPicPr>
          <p:nvPr/>
        </p:nvPicPr>
        <p:blipFill>
          <a:blip r:embed="rId2"/>
          <a:stretch>
            <a:fillRect/>
          </a:stretch>
        </p:blipFill>
        <p:spPr>
          <a:xfrm>
            <a:off x="1827212" y="1676400"/>
            <a:ext cx="8001000" cy="5029200"/>
          </a:xfrm>
          <a:prstGeom prst="rect">
            <a:avLst/>
          </a:prstGeom>
        </p:spPr>
      </p:pic>
      <p:sp>
        <p:nvSpPr>
          <p:cNvPr id="6" name="Right Arrow 5">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66616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Phát</a:t>
            </a:r>
            <a:r>
              <a:rPr lang="en-US" b="1" dirty="0" smtClean="0"/>
              <a:t> </a:t>
            </a:r>
            <a:r>
              <a:rPr lang="en-US" b="1" dirty="0" err="1" smtClean="0"/>
              <a:t>trực</a:t>
            </a:r>
            <a:r>
              <a:rPr lang="en-US" b="1" dirty="0" smtClean="0"/>
              <a:t> </a:t>
            </a:r>
            <a:r>
              <a:rPr lang="en-US" b="1" dirty="0" err="1" smtClean="0"/>
              <a:t>tiếp</a:t>
            </a:r>
            <a:r>
              <a:rPr lang="en-US" b="1" dirty="0" smtClean="0"/>
              <a:t>:</a:t>
            </a:r>
            <a:endParaRPr lang="en-US" dirty="0"/>
          </a:p>
        </p:txBody>
      </p:sp>
      <p:pic>
        <p:nvPicPr>
          <p:cNvPr id="5" name="Picture 4"/>
          <p:cNvPicPr>
            <a:picLocks noChangeAspect="1"/>
          </p:cNvPicPr>
          <p:nvPr/>
        </p:nvPicPr>
        <p:blipFill>
          <a:blip r:embed="rId2"/>
          <a:stretch>
            <a:fillRect/>
          </a:stretch>
        </p:blipFill>
        <p:spPr>
          <a:xfrm>
            <a:off x="1522415" y="1828800"/>
            <a:ext cx="9096374" cy="4572000"/>
          </a:xfrm>
          <a:prstGeom prst="rect">
            <a:avLst/>
          </a:prstGeom>
        </p:spPr>
      </p:pic>
      <p:sp>
        <p:nvSpPr>
          <p:cNvPr id="6" name="Right Arrow 5">
            <a:hlinkClick r:id="rId3" action="ppaction://hlinksldjump"/>
          </p:cNvPr>
          <p:cNvSpPr/>
          <p:nvPr/>
        </p:nvSpPr>
        <p:spPr>
          <a:xfrm rot="10800000">
            <a:off x="8913812" y="6200274"/>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6574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thông</a:t>
            </a:r>
            <a:r>
              <a:rPr lang="en-US" b="1" dirty="0" smtClean="0"/>
              <a:t> </a:t>
            </a:r>
            <a:r>
              <a:rPr lang="en-US" b="1" dirty="0" err="1" smtClean="0"/>
              <a:t>báo</a:t>
            </a:r>
            <a:endParaRPr lang="en-US" dirty="0"/>
          </a:p>
        </p:txBody>
      </p:sp>
      <p:pic>
        <p:nvPicPr>
          <p:cNvPr id="3" name="Picture 2"/>
          <p:cNvPicPr>
            <a:picLocks noChangeAspect="1"/>
          </p:cNvPicPr>
          <p:nvPr/>
        </p:nvPicPr>
        <p:blipFill>
          <a:blip r:embed="rId2"/>
          <a:stretch>
            <a:fillRect/>
          </a:stretch>
        </p:blipFill>
        <p:spPr>
          <a:xfrm>
            <a:off x="1489512" y="1676400"/>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2672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500772" y="3124200"/>
            <a:ext cx="4419598" cy="4267200"/>
          </a:xfrm>
        </p:spPr>
        <p:txBody>
          <a:bodyPr>
            <a:normAutofit/>
          </a:bodyPr>
          <a:lstStyle/>
          <a:p>
            <a:r>
              <a:rPr lang="en-US" dirty="0" smtClean="0"/>
              <a:t>Demo</a:t>
            </a:r>
          </a:p>
          <a:p>
            <a:r>
              <a:rPr lang="en-US" dirty="0" smtClean="0"/>
              <a:t>Conclusion</a:t>
            </a:r>
          </a:p>
        </p:txBody>
      </p:sp>
      <p:sp>
        <p:nvSpPr>
          <p:cNvPr id="3" name="Content Placeholder 2"/>
          <p:cNvSpPr>
            <a:spLocks noGrp="1"/>
          </p:cNvSpPr>
          <p:nvPr>
            <p:ph sz="half" idx="1"/>
          </p:nvPr>
        </p:nvSpPr>
        <p:spPr>
          <a:xfrm>
            <a:off x="1522414" y="1600200"/>
            <a:ext cx="4419599" cy="1371600"/>
          </a:xfrm>
        </p:spPr>
        <p:txBody>
          <a:bodyPr>
            <a:normAutofit/>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2 </a:t>
            </a:r>
            <a:r>
              <a:rPr lang="en-US" dirty="0" err="1" smtClean="0"/>
              <a:t>ứng</a:t>
            </a:r>
            <a:r>
              <a:rPr lang="en-US" dirty="0" smtClean="0"/>
              <a:t> </a:t>
            </a:r>
            <a:r>
              <a:rPr lang="en-US" dirty="0" err="1" smtClean="0"/>
              <a:t>dụng</a:t>
            </a:r>
            <a:endParaRPr lang="en-US" dirty="0" smtClean="0"/>
          </a:p>
          <a:p>
            <a:pPr lvl="1"/>
            <a:r>
              <a:rPr lang="en-US" dirty="0" smtClean="0"/>
              <a:t>Projector</a:t>
            </a:r>
          </a:p>
          <a:p>
            <a:pPr lvl="1"/>
            <a:r>
              <a:rPr lang="en-US" dirty="0" err="1"/>
              <a:t>Nvidia</a:t>
            </a:r>
            <a:r>
              <a:rPr lang="en-US" dirty="0"/>
              <a:t> </a:t>
            </a:r>
            <a:r>
              <a:rPr lang="en-US" dirty="0" err="1"/>
              <a:t>Geforce</a:t>
            </a:r>
            <a:r>
              <a:rPr lang="en-US" dirty="0"/>
              <a:t> </a:t>
            </a:r>
            <a:r>
              <a:rPr lang="en-US" dirty="0" smtClean="0"/>
              <a:t>Experience</a:t>
            </a:r>
          </a:p>
        </p:txBody>
      </p:sp>
      <p:sp>
        <p:nvSpPr>
          <p:cNvPr id="2" name="Title 1"/>
          <p:cNvSpPr>
            <a:spLocks noGrp="1"/>
          </p:cNvSpPr>
          <p:nvPr>
            <p:ph type="title"/>
          </p:nvPr>
        </p:nvSpPr>
        <p:spPr/>
        <p:txBody>
          <a:bodyPr/>
          <a:lstStyle/>
          <a:p>
            <a:r>
              <a:rPr lang="en-US" smtClean="0"/>
              <a:t>Overview</a:t>
            </a:r>
            <a:endParaRPr lang="en-US" dirty="0"/>
          </a:p>
        </p:txBody>
      </p:sp>
    </p:spTree>
    <p:extLst>
      <p:ext uri="{BB962C8B-B14F-4D97-AF65-F5344CB8AC3E}">
        <p14:creationId xmlns:p14="http://schemas.microsoft.com/office/powerpoint/2010/main" val="110529014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Các</a:t>
            </a:r>
            <a:r>
              <a:rPr lang="en-US" b="1" dirty="0" smtClean="0"/>
              <a:t> </a:t>
            </a:r>
            <a:r>
              <a:rPr lang="en-US" b="1" dirty="0" err="1" smtClean="0"/>
              <a:t>bước</a:t>
            </a:r>
            <a:r>
              <a:rPr lang="en-US" b="1" dirty="0" smtClean="0"/>
              <a:t> </a:t>
            </a:r>
            <a:r>
              <a:rPr lang="en-US" b="1" dirty="0" err="1" smtClean="0"/>
              <a:t>cấu</a:t>
            </a:r>
            <a:r>
              <a:rPr lang="en-US" b="1" dirty="0" smtClean="0"/>
              <a:t> </a:t>
            </a:r>
            <a:r>
              <a:rPr lang="en-US" b="1" dirty="0" err="1" smtClean="0"/>
              <a:t>hình</a:t>
            </a:r>
            <a:r>
              <a:rPr lang="en-US" b="1" dirty="0" smtClean="0"/>
              <a:t> </a:t>
            </a:r>
            <a:r>
              <a:rPr lang="en-US" b="1" dirty="0" err="1" smtClean="0"/>
              <a:t>để</a:t>
            </a:r>
            <a:r>
              <a:rPr lang="en-US" b="1" dirty="0" smtClean="0"/>
              <a:t> </a:t>
            </a:r>
            <a:r>
              <a:rPr lang="en-US" b="1" dirty="0" err="1" smtClean="0"/>
              <a:t>chuẩn</a:t>
            </a:r>
            <a:r>
              <a:rPr lang="en-US" b="1" dirty="0" smtClean="0"/>
              <a:t> </a:t>
            </a:r>
            <a:r>
              <a:rPr lang="en-US" b="1" dirty="0" err="1" smtClean="0"/>
              <a:t>bị</a:t>
            </a:r>
            <a:r>
              <a:rPr lang="en-US" b="1" dirty="0" smtClean="0"/>
              <a:t> </a:t>
            </a:r>
            <a:r>
              <a:rPr lang="en-US" b="1" dirty="0" err="1" smtClean="0"/>
              <a:t>cho</a:t>
            </a:r>
            <a:r>
              <a:rPr lang="en-US" b="1" dirty="0" smtClean="0"/>
              <a:t> </a:t>
            </a:r>
            <a:r>
              <a:rPr lang="en-US" b="1" dirty="0" err="1" smtClean="0"/>
              <a:t>việc</a:t>
            </a:r>
            <a:r>
              <a:rPr lang="en-US" b="1" dirty="0" smtClean="0"/>
              <a:t> quay </a:t>
            </a:r>
            <a:r>
              <a:rPr lang="en-US" b="1" dirty="0" err="1" smtClean="0"/>
              <a:t>màn</a:t>
            </a:r>
            <a:r>
              <a:rPr lang="en-US" b="1" dirty="0" smtClean="0"/>
              <a:t> </a:t>
            </a:r>
            <a:r>
              <a:rPr lang="en-US" b="1" dirty="0" err="1" smtClean="0"/>
              <a:t>hình</a:t>
            </a:r>
            <a:r>
              <a:rPr lang="en-US" b="1" dirty="0" smtClean="0"/>
              <a:t>.</a:t>
            </a:r>
            <a:endParaRPr lang="en-US" dirty="0"/>
          </a:p>
        </p:txBody>
      </p:sp>
    </p:spTree>
    <p:extLst>
      <p:ext uri="{BB962C8B-B14F-4D97-AF65-F5344CB8AC3E}">
        <p14:creationId xmlns:p14="http://schemas.microsoft.com/office/powerpoint/2010/main" val="239667681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Dùng</a:t>
            </a:r>
            <a:r>
              <a:rPr lang="en-US" b="1" dirty="0" smtClean="0"/>
              <a:t> </a:t>
            </a:r>
            <a:r>
              <a:rPr lang="en-US" b="1" dirty="0" err="1" smtClean="0"/>
              <a:t>tổ</a:t>
            </a:r>
            <a:r>
              <a:rPr lang="en-US" b="1" dirty="0" smtClean="0"/>
              <a:t> </a:t>
            </a:r>
            <a:r>
              <a:rPr lang="en-US" b="1" dirty="0" err="1" smtClean="0"/>
              <a:t>hợp</a:t>
            </a:r>
            <a:r>
              <a:rPr lang="en-US" b="1" dirty="0" smtClean="0"/>
              <a:t> </a:t>
            </a:r>
            <a:r>
              <a:rPr lang="en-US" b="1" dirty="0" err="1" smtClean="0"/>
              <a:t>phím</a:t>
            </a:r>
            <a:r>
              <a:rPr lang="en-US" b="1" dirty="0" smtClean="0"/>
              <a:t> </a:t>
            </a:r>
            <a:r>
              <a:rPr lang="en-US" b="1" dirty="0" err="1" smtClean="0"/>
              <a:t>Alt+Z</a:t>
            </a:r>
            <a:r>
              <a:rPr lang="en-US" b="1" dirty="0" smtClean="0"/>
              <a:t> </a:t>
            </a:r>
            <a:r>
              <a:rPr lang="en-US" b="1" dirty="0" err="1" smtClean="0"/>
              <a:t>để</a:t>
            </a:r>
            <a:r>
              <a:rPr lang="en-US" b="1" dirty="0" smtClean="0"/>
              <a:t> </a:t>
            </a:r>
            <a:r>
              <a:rPr lang="en-US" b="1" dirty="0" err="1" smtClean="0"/>
              <a:t>mở</a:t>
            </a:r>
            <a:r>
              <a:rPr lang="en-US" b="1" dirty="0" smtClean="0"/>
              <a:t>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13" y="1676400"/>
            <a:ext cx="8799467" cy="4947285"/>
          </a:xfrm>
          <a:prstGeom prst="rect">
            <a:avLst/>
          </a:prstGeom>
        </p:spPr>
      </p:pic>
    </p:spTree>
    <p:extLst>
      <p:ext uri="{BB962C8B-B14F-4D97-AF65-F5344CB8AC3E}">
        <p14:creationId xmlns:p14="http://schemas.microsoft.com/office/powerpoint/2010/main" val="112523169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Chọn</a:t>
            </a:r>
            <a:r>
              <a:rPr lang="en-US" b="1" dirty="0" smtClean="0"/>
              <a:t> customize </a:t>
            </a:r>
            <a:r>
              <a:rPr lang="en-US" b="1" dirty="0" err="1" smtClean="0"/>
              <a:t>để</a:t>
            </a:r>
            <a:r>
              <a:rPr lang="en-US" b="1" dirty="0" smtClean="0"/>
              <a:t> </a:t>
            </a:r>
            <a:r>
              <a:rPr lang="en-US" b="1" dirty="0" err="1" smtClean="0"/>
              <a:t>cấu</a:t>
            </a:r>
            <a:r>
              <a:rPr lang="en-US" b="1" dirty="0" smtClean="0"/>
              <a:t> </a:t>
            </a:r>
            <a:r>
              <a:rPr lang="en-US" b="1" dirty="0" err="1" smtClean="0"/>
              <a:t>hình</a:t>
            </a:r>
            <a:endParaRPr lang="en-US" dirty="0"/>
          </a:p>
        </p:txBody>
      </p:sp>
      <p:pic>
        <p:nvPicPr>
          <p:cNvPr id="4" name="Picture 3"/>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189330398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err="1"/>
              <a:t>Các</a:t>
            </a:r>
            <a:r>
              <a:rPr lang="en-US" b="1" dirty="0"/>
              <a:t> </a:t>
            </a:r>
            <a:r>
              <a:rPr lang="en-US" b="1" dirty="0" err="1"/>
              <a:t>bước</a:t>
            </a:r>
            <a:r>
              <a:rPr lang="en-US" b="1" dirty="0"/>
              <a:t> </a:t>
            </a:r>
            <a:r>
              <a:rPr lang="en-US" b="1" dirty="0" err="1"/>
              <a:t>cấu</a:t>
            </a:r>
            <a:r>
              <a:rPr lang="en-US" b="1" dirty="0"/>
              <a:t> </a:t>
            </a:r>
            <a:r>
              <a:rPr lang="en-US" b="1" dirty="0" err="1"/>
              <a:t>hình</a:t>
            </a:r>
            <a:r>
              <a:rPr lang="en-US" b="1" dirty="0"/>
              <a:t> </a:t>
            </a:r>
            <a:r>
              <a:rPr lang="en-US" b="1" dirty="0" err="1"/>
              <a:t>để</a:t>
            </a:r>
            <a:r>
              <a:rPr lang="en-US" b="1" dirty="0"/>
              <a:t> </a:t>
            </a:r>
            <a:r>
              <a:rPr lang="en-US" b="1" dirty="0" err="1"/>
              <a:t>chuẩn</a:t>
            </a:r>
            <a:r>
              <a:rPr lang="en-US" b="1" dirty="0"/>
              <a:t> </a:t>
            </a:r>
            <a:r>
              <a:rPr lang="en-US" b="1" dirty="0" err="1"/>
              <a:t>bị</a:t>
            </a:r>
            <a:r>
              <a:rPr lang="en-US" b="1" dirty="0"/>
              <a:t> capture screen:</a:t>
            </a:r>
            <a:r>
              <a:rPr lang="en-US" dirty="0"/>
              <a:t/>
            </a:r>
            <a:br>
              <a:rPr lang="en-US" dirty="0"/>
            </a:br>
            <a:r>
              <a:rPr lang="en-US" b="1" dirty="0"/>
              <a:t>Ta </a:t>
            </a:r>
            <a:r>
              <a:rPr lang="en-US" b="1" dirty="0" err="1"/>
              <a:t>có</a:t>
            </a:r>
            <a:r>
              <a:rPr lang="en-US" b="1" dirty="0"/>
              <a:t> </a:t>
            </a:r>
            <a:r>
              <a:rPr lang="en-US" b="1" dirty="0" err="1"/>
              <a:t>thể</a:t>
            </a:r>
            <a:r>
              <a:rPr lang="en-US" b="1" dirty="0"/>
              <a:t> </a:t>
            </a:r>
            <a:r>
              <a:rPr lang="en-US" b="1" dirty="0" err="1"/>
              <a:t>tùy</a:t>
            </a:r>
            <a:r>
              <a:rPr lang="en-US" b="1" dirty="0"/>
              <a:t> </a:t>
            </a:r>
            <a:r>
              <a:rPr lang="en-US" b="1" dirty="0" err="1"/>
              <a:t>chọn</a:t>
            </a:r>
            <a:r>
              <a:rPr lang="en-US" b="1" dirty="0"/>
              <a:t> </a:t>
            </a:r>
            <a:r>
              <a:rPr lang="en-US" b="1" dirty="0" err="1"/>
              <a:t>độ</a:t>
            </a:r>
            <a:r>
              <a:rPr lang="en-US" b="1" dirty="0"/>
              <a:t> </a:t>
            </a:r>
            <a:r>
              <a:rPr lang="en-US" b="1" dirty="0" err="1"/>
              <a:t>phân</a:t>
            </a:r>
            <a:r>
              <a:rPr lang="en-US" b="1" dirty="0"/>
              <a:t> </a:t>
            </a:r>
            <a:r>
              <a:rPr lang="en-US" b="1" dirty="0" err="1"/>
              <a:t>giản</a:t>
            </a:r>
            <a:r>
              <a:rPr lang="en-US" b="1" dirty="0"/>
              <a:t> </a:t>
            </a:r>
            <a:r>
              <a:rPr lang="en-US" b="1" dirty="0" err="1"/>
              <a:t>theo</a:t>
            </a:r>
            <a:r>
              <a:rPr lang="en-US" b="1" dirty="0"/>
              <a:t> ý </a:t>
            </a:r>
            <a:r>
              <a:rPr lang="en-US" b="1" dirty="0" err="1"/>
              <a:t>muốn</a:t>
            </a:r>
            <a:r>
              <a:rPr lang="en-US" b="1" dirty="0"/>
              <a:t> </a:t>
            </a:r>
            <a:r>
              <a:rPr lang="en-US" b="1" dirty="0" err="1"/>
              <a:t>và</a:t>
            </a:r>
            <a:r>
              <a:rPr lang="en-US" b="1" dirty="0"/>
              <a:t> </a:t>
            </a:r>
            <a:r>
              <a:rPr lang="en-US" b="1" dirty="0" err="1"/>
              <a:t>tần</a:t>
            </a:r>
            <a:r>
              <a:rPr lang="en-US" b="1" dirty="0"/>
              <a:t> </a:t>
            </a:r>
            <a:r>
              <a:rPr lang="en-US" b="1" dirty="0" err="1"/>
              <a:t>số</a:t>
            </a:r>
            <a:r>
              <a:rPr lang="en-US" b="1" dirty="0"/>
              <a:t> </a:t>
            </a:r>
            <a:r>
              <a:rPr lang="en-US" b="1" dirty="0" err="1"/>
              <a:t>khung</a:t>
            </a:r>
            <a:r>
              <a:rPr lang="en-US" b="1" dirty="0"/>
              <a:t> </a:t>
            </a:r>
            <a:r>
              <a:rPr lang="en-US" b="1" dirty="0" err="1"/>
              <a:t>hình</a:t>
            </a:r>
            <a:r>
              <a:rPr lang="en-US" b="1" dirty="0"/>
              <a:t> </a:t>
            </a:r>
            <a:r>
              <a:rPr lang="en-US" b="1" dirty="0" err="1"/>
              <a:t>của</a:t>
            </a:r>
            <a:r>
              <a:rPr lang="en-US" b="1" dirty="0"/>
              <a:t> video.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676400"/>
            <a:ext cx="6096000" cy="4947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1676399"/>
            <a:ext cx="6018213" cy="4947285"/>
          </a:xfrm>
          <a:prstGeom prst="rect">
            <a:avLst/>
          </a:prstGeom>
        </p:spPr>
      </p:pic>
    </p:spTree>
    <p:extLst>
      <p:ext uri="{BB962C8B-B14F-4D97-AF65-F5344CB8AC3E}">
        <p14:creationId xmlns:p14="http://schemas.microsoft.com/office/powerpoint/2010/main" val="331393638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Cuối</a:t>
            </a:r>
            <a:r>
              <a:rPr lang="en-US" b="1" dirty="0" smtClean="0"/>
              <a:t> </a:t>
            </a:r>
            <a:r>
              <a:rPr lang="en-US" b="1" dirty="0" err="1" smtClean="0"/>
              <a:t>cùng</a:t>
            </a:r>
            <a:r>
              <a:rPr lang="en-US" b="1" dirty="0" smtClean="0"/>
              <a:t> </a:t>
            </a:r>
            <a:r>
              <a:rPr lang="en-US" b="1" dirty="0" err="1" smtClean="0"/>
              <a:t>chọn</a:t>
            </a:r>
            <a:r>
              <a:rPr lang="en-US" b="1" dirty="0" smtClean="0"/>
              <a:t> start </a:t>
            </a:r>
            <a:r>
              <a:rPr lang="en-US" b="1" dirty="0" err="1" smtClean="0"/>
              <a:t>để</a:t>
            </a:r>
            <a:r>
              <a:rPr lang="en-US" b="1" dirty="0" smtClean="0"/>
              <a:t> </a:t>
            </a:r>
            <a:r>
              <a:rPr lang="en-US" b="1" dirty="0" err="1" smtClean="0"/>
              <a:t>bắt</a:t>
            </a:r>
            <a:r>
              <a:rPr lang="en-US" b="1" dirty="0" smtClean="0"/>
              <a:t> </a:t>
            </a:r>
            <a:r>
              <a:rPr lang="en-US" b="1" dirty="0" err="1" smtClean="0"/>
              <a:t>đầu</a:t>
            </a:r>
            <a:endParaRPr lang="en-US" dirty="0"/>
          </a:p>
        </p:txBody>
      </p:sp>
      <p:pic>
        <p:nvPicPr>
          <p:cNvPr id="5" name="Picture 4"/>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379057199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123" y="1828800"/>
            <a:ext cx="9143998" cy="1020762"/>
          </a:xfrm>
        </p:spPr>
        <p:txBody>
          <a:bodyPr>
            <a:normAutofit fontScale="90000"/>
          </a:bodyPr>
          <a:lstStyle/>
          <a:p>
            <a:r>
              <a:rPr lang="en-US" b="1" dirty="0" smtClean="0"/>
              <a:t>Fraps:</a:t>
            </a:r>
            <a:br>
              <a:rPr lang="en-US" b="1" dirty="0" smtClean="0"/>
            </a:br>
            <a:r>
              <a:rPr lang="en-US" b="1" dirty="0" err="1"/>
              <a:t>Hoạt</a:t>
            </a:r>
            <a:r>
              <a:rPr lang="en-US" b="1" dirty="0"/>
              <a:t> </a:t>
            </a:r>
            <a:r>
              <a:rPr lang="en-US" b="1" dirty="0" err="1"/>
              <a:t>động</a:t>
            </a:r>
            <a:r>
              <a:rPr lang="en-US" b="1" dirty="0"/>
              <a:t> </a:t>
            </a:r>
            <a:r>
              <a:rPr lang="en-US" b="1" dirty="0" err="1"/>
              <a:t>chiếm</a:t>
            </a:r>
            <a:r>
              <a:rPr lang="en-US" b="1" dirty="0"/>
              <a:t> </a:t>
            </a:r>
            <a:r>
              <a:rPr lang="en-US" b="1" dirty="0" err="1"/>
              <a:t>dụng</a:t>
            </a:r>
            <a:r>
              <a:rPr lang="en-US" b="1" dirty="0"/>
              <a:t> </a:t>
            </a:r>
            <a:r>
              <a:rPr lang="en-US" b="1" dirty="0" err="1"/>
              <a:t>tài</a:t>
            </a:r>
            <a:r>
              <a:rPr lang="en-US" b="1" dirty="0"/>
              <a:t> </a:t>
            </a:r>
            <a:r>
              <a:rPr lang="en-US" b="1" dirty="0" err="1"/>
              <a:t>nguyên</a:t>
            </a:r>
            <a:r>
              <a:rPr lang="en-US" b="1" dirty="0"/>
              <a:t> </a:t>
            </a:r>
            <a:r>
              <a:rPr lang="en-US" b="1" dirty="0" err="1"/>
              <a:t>của</a:t>
            </a:r>
            <a:r>
              <a:rPr lang="en-US" b="1" dirty="0"/>
              <a:t> CPU </a:t>
            </a:r>
            <a:r>
              <a:rPr lang="en-US" b="1" dirty="0" err="1"/>
              <a:t>rất</a:t>
            </a:r>
            <a:r>
              <a:rPr lang="en-US" b="1" dirty="0"/>
              <a:t> </a:t>
            </a:r>
            <a:r>
              <a:rPr lang="en-US" b="1" dirty="0" err="1"/>
              <a:t>lớn</a:t>
            </a:r>
            <a:r>
              <a:rPr lang="en-US" b="1" dirty="0"/>
              <a:t>, </a:t>
            </a:r>
            <a:r>
              <a:rPr lang="en-US" b="1" dirty="0" err="1"/>
              <a:t>làm</a:t>
            </a:r>
            <a:r>
              <a:rPr lang="en-US" b="1" dirty="0"/>
              <a:t> </a:t>
            </a:r>
            <a:r>
              <a:rPr lang="en-US" b="1" dirty="0" err="1"/>
              <a:t>cho</a:t>
            </a:r>
            <a:r>
              <a:rPr lang="en-US" b="1" dirty="0"/>
              <a:t> </a:t>
            </a:r>
            <a:r>
              <a:rPr lang="en-US" b="1" dirty="0" err="1"/>
              <a:t>máy</a:t>
            </a:r>
            <a:r>
              <a:rPr lang="en-US" b="1" dirty="0"/>
              <a:t> </a:t>
            </a:r>
            <a:r>
              <a:rPr lang="en-US" b="1" dirty="0" err="1"/>
              <a:t>tính</a:t>
            </a:r>
            <a:r>
              <a:rPr lang="en-US" b="1" dirty="0"/>
              <a:t> </a:t>
            </a:r>
            <a:r>
              <a:rPr lang="en-US" b="1" dirty="0" err="1"/>
              <a:t>chậm</a:t>
            </a:r>
            <a:r>
              <a:rPr lang="en-US" b="1" dirty="0"/>
              <a:t> </a:t>
            </a:r>
            <a:r>
              <a:rPr lang="en-US" b="1" dirty="0" err="1"/>
              <a:t>hoặc</a:t>
            </a:r>
            <a:r>
              <a:rPr lang="en-US" b="1" dirty="0"/>
              <a:t> </a:t>
            </a:r>
            <a:r>
              <a:rPr lang="en-US" b="1" dirty="0" err="1"/>
              <a:t>treo</a:t>
            </a:r>
            <a:r>
              <a:rPr lang="en-US" b="1" dirty="0"/>
              <a:t> </a:t>
            </a:r>
            <a:r>
              <a:rPr lang="en-US" b="1" dirty="0" err="1"/>
              <a:t>khi</a:t>
            </a:r>
            <a:r>
              <a:rPr lang="en-US" b="1" dirty="0"/>
              <a:t> quay </a:t>
            </a:r>
            <a:r>
              <a:rPr lang="en-US" b="1" dirty="0" err="1"/>
              <a:t>thời</a:t>
            </a:r>
            <a:r>
              <a:rPr lang="en-US" b="1" dirty="0"/>
              <a:t> </a:t>
            </a:r>
            <a:r>
              <a:rPr lang="en-US" b="1" dirty="0" err="1"/>
              <a:t>gian</a:t>
            </a:r>
            <a:r>
              <a:rPr lang="en-US" b="1" dirty="0"/>
              <a:t> </a:t>
            </a:r>
            <a:r>
              <a:rPr lang="en-US" b="1" dirty="0" err="1"/>
              <a:t>dài</a:t>
            </a:r>
            <a:r>
              <a:rPr lang="en-US" b="1" dirty="0"/>
              <a:t>.</a:t>
            </a:r>
            <a:r>
              <a:rPr lang="en-US" dirty="0"/>
              <a:t/>
            </a:r>
            <a:br>
              <a:rPr lang="en-US" dirty="0"/>
            </a:br>
            <a:r>
              <a:rPr lang="en-US" b="1" dirty="0"/>
              <a:t>Video </a:t>
            </a:r>
            <a:r>
              <a:rPr lang="en-US" b="1" dirty="0" err="1"/>
              <a:t>xuất</a:t>
            </a:r>
            <a:r>
              <a:rPr lang="en-US" b="1" dirty="0"/>
              <a:t> </a:t>
            </a:r>
            <a:r>
              <a:rPr lang="en-US" b="1" dirty="0" err="1"/>
              <a:t>ra</a:t>
            </a:r>
            <a:r>
              <a:rPr lang="en-US" b="1" dirty="0"/>
              <a:t> </a:t>
            </a:r>
            <a:r>
              <a:rPr lang="en-US" b="1" dirty="0" err="1"/>
              <a:t>nếu</a:t>
            </a:r>
            <a:r>
              <a:rPr lang="en-US" b="1" dirty="0"/>
              <a:t> </a:t>
            </a:r>
            <a:r>
              <a:rPr lang="en-US" b="1" dirty="0" err="1"/>
              <a:t>không</a:t>
            </a:r>
            <a:r>
              <a:rPr lang="en-US" b="1" dirty="0"/>
              <a:t> </a:t>
            </a:r>
            <a:r>
              <a:rPr lang="en-US" b="1" dirty="0" err="1"/>
              <a:t>thông</a:t>
            </a:r>
            <a:r>
              <a:rPr lang="en-US" b="1" dirty="0"/>
              <a:t> qua </a:t>
            </a:r>
            <a:r>
              <a:rPr lang="en-US" b="1" dirty="0" err="1"/>
              <a:t>các</a:t>
            </a:r>
            <a:r>
              <a:rPr lang="en-US" b="1" dirty="0"/>
              <a:t> </a:t>
            </a:r>
            <a:r>
              <a:rPr lang="en-US" b="1" dirty="0" err="1"/>
              <a:t>công</a:t>
            </a:r>
            <a:r>
              <a:rPr lang="en-US" b="1" dirty="0"/>
              <a:t> </a:t>
            </a:r>
            <a:r>
              <a:rPr lang="en-US" b="1" dirty="0" err="1"/>
              <a:t>củ</a:t>
            </a:r>
            <a:r>
              <a:rPr lang="en-US" b="1" dirty="0"/>
              <a:t> encode </a:t>
            </a:r>
            <a:r>
              <a:rPr lang="en-US" b="1" dirty="0" err="1"/>
              <a:t>sẽ</a:t>
            </a:r>
            <a:r>
              <a:rPr lang="en-US" b="1" dirty="0"/>
              <a:t> </a:t>
            </a:r>
            <a:r>
              <a:rPr lang="en-US" b="1" dirty="0" err="1"/>
              <a:t>có</a:t>
            </a:r>
            <a:r>
              <a:rPr lang="en-US" b="1" dirty="0"/>
              <a:t> dung </a:t>
            </a:r>
            <a:r>
              <a:rPr lang="en-US" b="1" dirty="0" err="1"/>
              <a:t>lượng</a:t>
            </a:r>
            <a:r>
              <a:rPr lang="en-US" b="1" dirty="0"/>
              <a:t> </a:t>
            </a:r>
            <a:r>
              <a:rPr lang="en-US" b="1" dirty="0" err="1"/>
              <a:t>trên</a:t>
            </a:r>
            <a:r>
              <a:rPr lang="en-US" b="1" dirty="0"/>
              <a:t> 2GB </a:t>
            </a:r>
            <a:r>
              <a:rPr lang="en-US" b="1" dirty="0" err="1"/>
              <a:t>mỗi</a:t>
            </a:r>
            <a:r>
              <a:rPr lang="en-US" b="1" dirty="0"/>
              <a:t> </a:t>
            </a:r>
            <a:r>
              <a:rPr lang="en-US" b="1" dirty="0" err="1"/>
              <a:t>phút</a:t>
            </a:r>
            <a:r>
              <a:rPr lang="en-US" b="1" dirty="0"/>
              <a:t>.</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73535" y="2514600"/>
            <a:ext cx="7364077" cy="3962400"/>
          </a:xfrm>
          <a:prstGeom prst="rect">
            <a:avLst/>
          </a:prstGeom>
        </p:spPr>
      </p:pic>
    </p:spTree>
    <p:extLst>
      <p:ext uri="{BB962C8B-B14F-4D97-AF65-F5344CB8AC3E}">
        <p14:creationId xmlns:p14="http://schemas.microsoft.com/office/powerpoint/2010/main" val="59243402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743" y="1676400"/>
            <a:ext cx="9143998" cy="1371600"/>
          </a:xfrm>
        </p:spPr>
        <p:txBody>
          <a:bodyPr>
            <a:normAutofit fontScale="90000"/>
          </a:bodyPr>
          <a:lstStyle/>
          <a:p>
            <a:r>
              <a:rPr lang="en-US" b="1" dirty="0" smtClean="0"/>
              <a:t/>
            </a:r>
            <a:br>
              <a:rPr lang="en-US" b="1" dirty="0" smtClean="0"/>
            </a:br>
            <a:r>
              <a:rPr lang="en-US" b="1" dirty="0" err="1" smtClean="0"/>
              <a:t>Bandicam</a:t>
            </a:r>
            <a:r>
              <a:rPr lang="en-US" b="1" dirty="0"/>
              <a:t/>
            </a:r>
            <a:br>
              <a:rPr lang="en-US" b="1" dirty="0"/>
            </a:br>
            <a:r>
              <a:rPr lang="en-US" dirty="0" err="1" smtClean="0"/>
              <a:t>Khá</a:t>
            </a:r>
            <a:r>
              <a:rPr lang="en-US" dirty="0" smtClean="0"/>
              <a:t> </a:t>
            </a:r>
            <a:r>
              <a:rPr lang="en-US" dirty="0" err="1"/>
              <a:t>thông</a:t>
            </a:r>
            <a:r>
              <a:rPr lang="en-US" dirty="0"/>
              <a:t> </a:t>
            </a:r>
            <a:r>
              <a:rPr lang="en-US" dirty="0" err="1"/>
              <a:t>dụng</a:t>
            </a:r>
            <a:r>
              <a:rPr lang="en-US" dirty="0"/>
              <a:t> </a:t>
            </a:r>
            <a:r>
              <a:rPr lang="en-US" dirty="0" err="1"/>
              <a:t>và</a:t>
            </a:r>
            <a:r>
              <a:rPr lang="en-US" dirty="0"/>
              <a:t> </a:t>
            </a:r>
            <a:r>
              <a:rPr lang="en-US" dirty="0" err="1"/>
              <a:t>hoạt</a:t>
            </a:r>
            <a:r>
              <a:rPr lang="en-US" dirty="0"/>
              <a:t> </a:t>
            </a:r>
            <a:r>
              <a:rPr lang="en-US" dirty="0" err="1"/>
              <a:t>động</a:t>
            </a:r>
            <a:r>
              <a:rPr lang="en-US" dirty="0"/>
              <a:t> </a:t>
            </a:r>
            <a:r>
              <a:rPr lang="en-US" dirty="0" err="1"/>
              <a:t>tương</a:t>
            </a:r>
            <a:r>
              <a:rPr lang="en-US" dirty="0"/>
              <a:t> </a:t>
            </a:r>
            <a:r>
              <a:rPr lang="en-US" dirty="0" err="1"/>
              <a:t>đối</a:t>
            </a:r>
            <a:r>
              <a:rPr lang="en-US" dirty="0"/>
              <a:t> </a:t>
            </a:r>
            <a:r>
              <a:rPr lang="en-US" dirty="0" err="1"/>
              <a:t>tốt</a:t>
            </a:r>
            <a:r>
              <a:rPr lang="en-US" dirty="0"/>
              <a:t>.</a:t>
            </a:r>
            <a:br>
              <a:rPr lang="en-US" dirty="0"/>
            </a:br>
            <a:r>
              <a:rPr lang="en-US" dirty="0" err="1"/>
              <a:t>Nhược</a:t>
            </a:r>
            <a:r>
              <a:rPr lang="en-US" dirty="0"/>
              <a:t> </a:t>
            </a:r>
            <a:r>
              <a:rPr lang="en-US" dirty="0" err="1"/>
              <a:t>điểm</a:t>
            </a:r>
            <a:r>
              <a:rPr lang="en-US" dirty="0"/>
              <a:t>:</a:t>
            </a:r>
            <a:br>
              <a:rPr lang="en-US" dirty="0"/>
            </a:br>
            <a:r>
              <a:rPr lang="en-US" dirty="0" err="1"/>
              <a:t>Là</a:t>
            </a:r>
            <a:r>
              <a:rPr lang="en-US" dirty="0"/>
              <a:t> </a:t>
            </a:r>
            <a:r>
              <a:rPr lang="en-US" dirty="0" err="1"/>
              <a:t>phần</a:t>
            </a:r>
            <a:r>
              <a:rPr lang="en-US" dirty="0"/>
              <a:t> </a:t>
            </a:r>
            <a:r>
              <a:rPr lang="en-US" dirty="0" err="1"/>
              <a:t>mềm</a:t>
            </a:r>
            <a:r>
              <a:rPr lang="en-US" dirty="0"/>
              <a:t> </a:t>
            </a:r>
            <a:r>
              <a:rPr lang="en-US" dirty="0" err="1"/>
              <a:t>trả</a:t>
            </a:r>
            <a:r>
              <a:rPr lang="en-US" dirty="0"/>
              <a:t> </a:t>
            </a:r>
            <a:r>
              <a:rPr lang="en-US" dirty="0" err="1"/>
              <a:t>phí</a:t>
            </a:r>
            <a:r>
              <a:rPr lang="en-US" dirty="0"/>
              <a:t> ( </a:t>
            </a:r>
            <a:r>
              <a:rPr lang="en-US" dirty="0" err="1"/>
              <a:t>nếu</a:t>
            </a:r>
            <a:r>
              <a:rPr lang="en-US" dirty="0"/>
              <a:t> </a:t>
            </a:r>
            <a:r>
              <a:rPr lang="en-US" dirty="0" err="1"/>
              <a:t>dùng</a:t>
            </a:r>
            <a:r>
              <a:rPr lang="en-US" dirty="0"/>
              <a:t> </a:t>
            </a:r>
            <a:r>
              <a:rPr lang="en-US" dirty="0" err="1"/>
              <a:t>bản</a:t>
            </a:r>
            <a:r>
              <a:rPr lang="en-US" dirty="0"/>
              <a:t> trail, </a:t>
            </a:r>
            <a:r>
              <a:rPr lang="en-US" dirty="0" err="1"/>
              <a:t>tất</a:t>
            </a:r>
            <a:r>
              <a:rPr lang="en-US" dirty="0"/>
              <a:t> </a:t>
            </a:r>
            <a:r>
              <a:rPr lang="en-US" dirty="0" err="1"/>
              <a:t>cả</a:t>
            </a:r>
            <a:r>
              <a:rPr lang="en-US" dirty="0"/>
              <a:t> </a:t>
            </a:r>
            <a:r>
              <a:rPr lang="en-US" dirty="0" err="1"/>
              <a:t>các</a:t>
            </a:r>
            <a:r>
              <a:rPr lang="en-US" dirty="0"/>
              <a:t> video </a:t>
            </a:r>
            <a:r>
              <a:rPr lang="en-US" dirty="0" err="1"/>
              <a:t>sau</a:t>
            </a:r>
            <a:r>
              <a:rPr lang="en-US" dirty="0"/>
              <a:t> </a:t>
            </a:r>
            <a:r>
              <a:rPr lang="en-US" dirty="0" err="1"/>
              <a:t>khi</a:t>
            </a:r>
            <a:r>
              <a:rPr lang="en-US" dirty="0"/>
              <a:t> </a:t>
            </a:r>
            <a:r>
              <a:rPr lang="en-US" dirty="0" err="1"/>
              <a:t>được</a:t>
            </a:r>
            <a:r>
              <a:rPr lang="en-US" dirty="0"/>
              <a:t> quay </a:t>
            </a:r>
            <a:r>
              <a:rPr lang="en-US" dirty="0" err="1"/>
              <a:t>sẽ</a:t>
            </a:r>
            <a:r>
              <a:rPr lang="en-US" dirty="0"/>
              <a:t> </a:t>
            </a:r>
            <a:r>
              <a:rPr lang="en-US" dirty="0" err="1"/>
              <a:t>bị</a:t>
            </a:r>
            <a:r>
              <a:rPr lang="en-US" dirty="0"/>
              <a:t> </a:t>
            </a:r>
            <a:r>
              <a:rPr lang="en-US" dirty="0" err="1"/>
              <a:t>che</a:t>
            </a:r>
            <a:r>
              <a:rPr lang="en-US" dirty="0"/>
              <a:t> </a:t>
            </a:r>
            <a:r>
              <a:rPr lang="en-US" dirty="0" err="1"/>
              <a:t>bới</a:t>
            </a:r>
            <a:r>
              <a:rPr lang="en-US" dirty="0"/>
              <a:t> </a:t>
            </a:r>
            <a:r>
              <a:rPr lang="en-US" dirty="0" err="1"/>
              <a:t>tên</a:t>
            </a:r>
            <a:r>
              <a:rPr lang="en-US" dirty="0"/>
              <a:t> </a:t>
            </a:r>
            <a:r>
              <a:rPr lang="en-US" dirty="0" err="1"/>
              <a:t>của</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bản</a:t>
            </a:r>
            <a:r>
              <a:rPr lang="en-US" dirty="0"/>
              <a:t> </a:t>
            </a:r>
            <a:r>
              <a:rPr lang="en-US" dirty="0" err="1"/>
              <a:t>mới</a:t>
            </a:r>
            <a:r>
              <a:rPr lang="en-US" dirty="0"/>
              <a:t> </a:t>
            </a:r>
            <a:r>
              <a:rPr lang="en-US" dirty="0" err="1"/>
              <a:t>nhất</a:t>
            </a:r>
            <a:r>
              <a:rPr lang="en-US" dirty="0"/>
              <a:t> </a:t>
            </a:r>
            <a:r>
              <a:rPr lang="en-US" dirty="0" err="1"/>
              <a:t>thì</a:t>
            </a:r>
            <a:r>
              <a:rPr lang="en-US" dirty="0"/>
              <a:t> </a:t>
            </a:r>
            <a:r>
              <a:rPr lang="en-US" dirty="0" err="1"/>
              <a:t>dòng</a:t>
            </a:r>
            <a:r>
              <a:rPr lang="en-US" dirty="0"/>
              <a:t> </a:t>
            </a:r>
            <a:r>
              <a:rPr lang="en-US" dirty="0" err="1"/>
              <a:t>chữ</a:t>
            </a:r>
            <a:r>
              <a:rPr lang="en-US" dirty="0"/>
              <a:t> </a:t>
            </a:r>
            <a:r>
              <a:rPr lang="en-US" dirty="0" err="1"/>
              <a:t>được</a:t>
            </a:r>
            <a:r>
              <a:rPr lang="en-US" dirty="0"/>
              <a:t> </a:t>
            </a:r>
            <a:r>
              <a:rPr lang="en-US" dirty="0" err="1"/>
              <a:t>đẩy</a:t>
            </a:r>
            <a:r>
              <a:rPr lang="en-US" dirty="0"/>
              <a:t> </a:t>
            </a:r>
            <a:r>
              <a:rPr lang="en-US" dirty="0" err="1"/>
              <a:t>lên</a:t>
            </a:r>
            <a:r>
              <a:rPr lang="en-US" dirty="0"/>
              <a:t> </a:t>
            </a:r>
            <a:r>
              <a:rPr lang="en-US" dirty="0" err="1"/>
              <a:t>phần</a:t>
            </a:r>
            <a:r>
              <a:rPr lang="en-US" dirty="0"/>
              <a:t> </a:t>
            </a:r>
            <a:r>
              <a:rPr lang="en-US" dirty="0" err="1"/>
              <a:t>đầu</a:t>
            </a:r>
            <a:r>
              <a:rPr lang="en-US" dirty="0"/>
              <a:t> </a:t>
            </a:r>
            <a:r>
              <a:rPr lang="en-US" dirty="0" err="1"/>
              <a:t>của</a:t>
            </a:r>
            <a:r>
              <a:rPr lang="en-US" dirty="0"/>
              <a:t> </a:t>
            </a:r>
            <a:r>
              <a:rPr lang="en-US" dirty="0" err="1"/>
              <a:t>các</a:t>
            </a:r>
            <a:r>
              <a:rPr lang="en-US" dirty="0"/>
              <a:t> videos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12812" y="3200400"/>
            <a:ext cx="4286250" cy="356235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637212" y="3084095"/>
            <a:ext cx="5334000" cy="3164305"/>
          </a:xfrm>
          <a:prstGeom prst="rect">
            <a:avLst/>
          </a:prstGeom>
        </p:spPr>
      </p:pic>
    </p:spTree>
    <p:extLst>
      <p:ext uri="{BB962C8B-B14F-4D97-AF65-F5344CB8AC3E}">
        <p14:creationId xmlns:p14="http://schemas.microsoft.com/office/powerpoint/2010/main" val="118177597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567" y="533042"/>
            <a:ext cx="9143998" cy="1020762"/>
          </a:xfrm>
        </p:spPr>
        <p:txBody>
          <a:bodyPr>
            <a:normAutofit/>
          </a:bodyPr>
          <a:lstStyle/>
          <a:p>
            <a:r>
              <a:rPr lang="en-US" b="1" dirty="0" smtClean="0"/>
              <a:t>So </a:t>
            </a:r>
            <a:r>
              <a:rPr lang="en-US" b="1" dirty="0" err="1" smtClean="0"/>
              <a:t>sánh</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5277677"/>
              </p:ext>
            </p:extLst>
          </p:nvPr>
        </p:nvGraphicFramePr>
        <p:xfrm>
          <a:off x="1496764" y="2210524"/>
          <a:ext cx="9448801" cy="4141302"/>
        </p:xfrm>
        <a:graphic>
          <a:graphicData uri="http://schemas.openxmlformats.org/drawingml/2006/table">
            <a:tbl>
              <a:tblPr firstRow="1" firstCol="1" bandRow="1">
                <a:tableStyleId>{6E25E649-3F16-4E02-A733-19D2CDBF48F0}</a:tableStyleId>
              </a:tblPr>
              <a:tblGrid>
                <a:gridCol w="3519693"/>
                <a:gridCol w="2060308"/>
                <a:gridCol w="1888615"/>
                <a:gridCol w="1980185"/>
              </a:tblGrid>
              <a:tr h="1411654">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dirty="0" err="1">
                          <a:effectLst/>
                        </a:rPr>
                        <a:t>Miễn</a:t>
                      </a:r>
                      <a:r>
                        <a:rPr lang="en-US" sz="1200" dirty="0">
                          <a:effectLst/>
                        </a:rPr>
                        <a:t> </a:t>
                      </a:r>
                      <a:r>
                        <a:rPr lang="en-US" sz="1200" dirty="0" err="1">
                          <a:effectLst/>
                        </a:rPr>
                        <a:t>phí</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chức năng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nhiều phần mêm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Cho ra video chất lượng cao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err="1">
                          <a:solidFill>
                            <a:schemeClr val="accent3">
                              <a:lumMod val="75000"/>
                            </a:schemeClr>
                          </a:solidFill>
                          <a:effectLst/>
                        </a:rPr>
                        <a:t>Trả</a:t>
                      </a:r>
                      <a:r>
                        <a:rPr lang="en-US" sz="1200" b="1" dirty="0">
                          <a:solidFill>
                            <a:schemeClr val="accent3">
                              <a:lumMod val="75000"/>
                            </a:schemeClr>
                          </a:solidFill>
                          <a:effectLst/>
                        </a:rPr>
                        <a:t> </a:t>
                      </a:r>
                      <a:r>
                        <a:rPr lang="en-US" sz="1200" b="1" dirty="0" err="1">
                          <a:solidFill>
                            <a:schemeClr val="accent3">
                              <a:lumMod val="75000"/>
                            </a:schemeClr>
                          </a:solidFill>
                          <a:effectLst/>
                        </a:rPr>
                        <a:t>phí</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cấu hình (có thể dùng cho nhiều loại VGA)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 (video)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khi có lỗi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Trả phí</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484812" y="2438400"/>
            <a:ext cx="1219200" cy="99060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542212" y="2438400"/>
            <a:ext cx="1085850" cy="99060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371012" y="2439035"/>
            <a:ext cx="1181100" cy="989965"/>
          </a:xfrm>
          <a:prstGeom prst="rect">
            <a:avLst/>
          </a:prstGeom>
        </p:spPr>
      </p:pic>
    </p:spTree>
    <p:extLst>
      <p:ext uri="{BB962C8B-B14F-4D97-AF65-F5344CB8AC3E}">
        <p14:creationId xmlns:p14="http://schemas.microsoft.com/office/powerpoint/2010/main" val="340990721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smtClean="0"/>
              <a:t>Questions &amp; Discussion</a:t>
            </a:r>
            <a:endParaRPr lang="en-US" dirty="0"/>
          </a:p>
        </p:txBody>
      </p:sp>
    </p:spTree>
    <p:extLst>
      <p:ext uri="{BB962C8B-B14F-4D97-AF65-F5344CB8AC3E}">
        <p14:creationId xmlns:p14="http://schemas.microsoft.com/office/powerpoint/2010/main" val="375281896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246812" y="1752600"/>
            <a:ext cx="5638799" cy="4419600"/>
          </a:xfrm>
          <a:prstGeom prst="rect">
            <a:avLst/>
          </a:prstGeom>
        </p:spPr>
      </p:pic>
      <p:sp>
        <p:nvSpPr>
          <p:cNvPr id="3" name="Content Placeholder 2"/>
          <p:cNvSpPr>
            <a:spLocks noGrp="1"/>
          </p:cNvSpPr>
          <p:nvPr>
            <p:ph sz="half" idx="1"/>
          </p:nvPr>
        </p:nvSpPr>
        <p:spPr>
          <a:xfrm>
            <a:off x="303212" y="1905000"/>
            <a:ext cx="5638801" cy="4267200"/>
          </a:xfrm>
        </p:spPr>
        <p:txBody>
          <a:bodyPr>
            <a:normAutofit fontScale="92500" lnSpcReduction="20000"/>
          </a:bodyPr>
          <a:lstStyle/>
          <a:p>
            <a:r>
              <a:rPr lang="en-US" b="1" dirty="0" err="1" smtClean="0"/>
              <a:t>Giới</a:t>
            </a:r>
            <a:r>
              <a:rPr lang="en-US" b="1" dirty="0" smtClean="0"/>
              <a:t> </a:t>
            </a:r>
            <a:r>
              <a:rPr lang="en-US" b="1" dirty="0" err="1" smtClean="0"/>
              <a:t>thiệu</a:t>
            </a:r>
            <a:r>
              <a:rPr lang="en-US" b="1" dirty="0" smtClean="0"/>
              <a:t>:</a:t>
            </a:r>
          </a:p>
          <a:p>
            <a:r>
              <a:rPr lang="en-US" dirty="0" err="1" smtClean="0"/>
              <a:t>Đây</a:t>
            </a:r>
            <a:r>
              <a:rPr lang="en-US" dirty="0" smtClean="0"/>
              <a:t> </a:t>
            </a:r>
            <a:r>
              <a:rPr lang="en-US" dirty="0" err="1" smtClean="0"/>
              <a:t>được</a:t>
            </a:r>
            <a:r>
              <a:rPr lang="en-US" dirty="0" smtClean="0"/>
              <a:t> </a:t>
            </a:r>
            <a:r>
              <a:rPr lang="en-US" dirty="0" err="1" smtClean="0"/>
              <a:t>xem</a:t>
            </a:r>
            <a:r>
              <a:rPr lang="en-US" dirty="0" smtClean="0"/>
              <a:t> </a:t>
            </a:r>
            <a:r>
              <a:rPr lang="en-US" dirty="0" err="1" smtClean="0"/>
              <a:t>là</a:t>
            </a:r>
            <a:r>
              <a:rPr lang="en-US" dirty="0" smtClean="0"/>
              <a:t> </a:t>
            </a:r>
            <a:r>
              <a:rPr lang="en-US" dirty="0" err="1" smtClean="0"/>
              <a:t>công</a:t>
            </a:r>
            <a:r>
              <a:rPr lang="en-US" dirty="0" smtClean="0"/>
              <a:t> </a:t>
            </a:r>
            <a:r>
              <a:rPr lang="en-US" dirty="0" err="1" smtClean="0"/>
              <a:t>cụ</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nhất</a:t>
            </a:r>
            <a:r>
              <a:rPr lang="en-US" dirty="0" smtClean="0"/>
              <a:t> </a:t>
            </a:r>
            <a:r>
              <a:rPr lang="en-US" dirty="0" err="1" smtClean="0"/>
              <a:t>cho</a:t>
            </a:r>
            <a:r>
              <a:rPr lang="en-US" dirty="0" smtClean="0"/>
              <a:t> </a:t>
            </a:r>
            <a:r>
              <a:rPr lang="en-US" dirty="0" err="1" smtClean="0"/>
              <a:t>việc</a:t>
            </a:r>
            <a:r>
              <a:rPr lang="en-US" dirty="0" smtClean="0"/>
              <a:t> chia </a:t>
            </a:r>
            <a:r>
              <a:rPr lang="en-US" dirty="0" err="1" smtClean="0"/>
              <a:t>sẽ</a:t>
            </a:r>
            <a:r>
              <a:rPr lang="en-US" dirty="0" smtClean="0"/>
              <a:t> 2 </a:t>
            </a:r>
            <a:r>
              <a:rPr lang="en-US" dirty="0" err="1" smtClean="0"/>
              <a:t>màn</a:t>
            </a:r>
            <a:r>
              <a:rPr lang="en-US" dirty="0" smtClean="0"/>
              <a:t> </a:t>
            </a:r>
            <a:r>
              <a:rPr lang="en-US" dirty="0" err="1" smtClean="0"/>
              <a:t>hình</a:t>
            </a:r>
            <a:r>
              <a:rPr lang="en-US" dirty="0" smtClean="0"/>
              <a:t> </a:t>
            </a:r>
            <a:r>
              <a:rPr lang="en-US" dirty="0" err="1" smtClean="0"/>
              <a:t>để</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cho</a:t>
            </a:r>
            <a:r>
              <a:rPr lang="en-US" dirty="0" smtClean="0"/>
              <a:t> </a:t>
            </a:r>
            <a:r>
              <a:rPr lang="en-US" dirty="0" err="1" smtClean="0"/>
              <a:t>việc</a:t>
            </a:r>
            <a:r>
              <a:rPr lang="en-US" dirty="0" smtClean="0"/>
              <a:t> </a:t>
            </a:r>
            <a:r>
              <a:rPr lang="en-US" dirty="0" err="1" smtClean="0"/>
              <a:t>thuyết</a:t>
            </a:r>
            <a:r>
              <a:rPr lang="en-US" dirty="0" smtClean="0"/>
              <a:t> </a:t>
            </a:r>
            <a:r>
              <a:rPr lang="en-US" dirty="0" err="1" smtClean="0"/>
              <a:t>trình</a:t>
            </a:r>
            <a:r>
              <a:rPr lang="en-US" dirty="0" smtClean="0"/>
              <a:t> </a:t>
            </a:r>
            <a:r>
              <a:rPr lang="en-US" dirty="0" err="1" smtClean="0"/>
              <a:t>trên</a:t>
            </a:r>
            <a:r>
              <a:rPr lang="en-US" dirty="0" smtClean="0"/>
              <a:t> </a:t>
            </a:r>
            <a:r>
              <a:rPr lang="en-US" dirty="0" err="1" smtClean="0"/>
              <a:t>nền</a:t>
            </a:r>
            <a:r>
              <a:rPr lang="en-US" dirty="0" smtClean="0"/>
              <a:t> </a:t>
            </a:r>
            <a:r>
              <a:rPr lang="en-US" dirty="0" err="1" smtClean="0"/>
              <a:t>tản</a:t>
            </a:r>
            <a:r>
              <a:rPr lang="en-US" dirty="0" smtClean="0"/>
              <a:t> Window.</a:t>
            </a:r>
          </a:p>
          <a:p>
            <a:r>
              <a:rPr lang="en-US" dirty="0" err="1" smtClean="0"/>
              <a:t>Được</a:t>
            </a:r>
            <a:r>
              <a:rPr lang="en-US" dirty="0" smtClean="0"/>
              <a:t> chia </a:t>
            </a:r>
            <a:r>
              <a:rPr lang="en-US" dirty="0" err="1" smtClean="0"/>
              <a:t>làm</a:t>
            </a:r>
            <a:r>
              <a:rPr lang="en-US" dirty="0" smtClean="0"/>
              <a:t> 4 tool </a:t>
            </a:r>
            <a:r>
              <a:rPr lang="en-US" dirty="0" err="1" smtClean="0"/>
              <a:t>nhỏ</a:t>
            </a:r>
            <a:r>
              <a:rPr lang="en-US" dirty="0" smtClean="0"/>
              <a:t> </a:t>
            </a:r>
            <a:r>
              <a:rPr lang="en-US" dirty="0" err="1" smtClean="0"/>
              <a:t>cho</a:t>
            </a:r>
            <a:r>
              <a:rPr lang="en-US" dirty="0" smtClean="0"/>
              <a:t> 4 </a:t>
            </a:r>
            <a:r>
              <a:rPr lang="en-US" dirty="0" err="1" smtClean="0"/>
              <a:t>mục</a:t>
            </a:r>
            <a:r>
              <a:rPr lang="en-US" dirty="0" smtClean="0"/>
              <a:t> </a:t>
            </a:r>
            <a:r>
              <a:rPr lang="en-US" dirty="0" err="1" smtClean="0"/>
              <a:t>đích</a:t>
            </a:r>
            <a:r>
              <a:rPr lang="en-US" dirty="0" smtClean="0"/>
              <a:t> </a:t>
            </a:r>
            <a:r>
              <a:rPr lang="en-US" dirty="0" err="1" smtClean="0"/>
              <a:t>riêng</a:t>
            </a:r>
            <a:r>
              <a:rPr lang="en-US" dirty="0" smtClean="0"/>
              <a:t> </a:t>
            </a:r>
            <a:r>
              <a:rPr lang="en-US" dirty="0" err="1" smtClean="0"/>
              <a:t>biệt</a:t>
            </a:r>
            <a:r>
              <a:rPr lang="en-US" dirty="0" smtClean="0"/>
              <a:t>.</a:t>
            </a:r>
          </a:p>
          <a:p>
            <a:r>
              <a:rPr lang="en-US" b="1" dirty="0" err="1" smtClean="0"/>
              <a:t>Đây</a:t>
            </a:r>
            <a:r>
              <a:rPr lang="en-US" b="1" dirty="0" smtClean="0"/>
              <a:t> </a:t>
            </a:r>
            <a:r>
              <a:rPr lang="en-US" b="1" dirty="0" err="1" smtClean="0"/>
              <a:t>là</a:t>
            </a:r>
            <a:r>
              <a:rPr lang="en-US" b="1" dirty="0" smtClean="0"/>
              <a:t> </a:t>
            </a:r>
            <a:r>
              <a:rPr lang="en-US" b="1" dirty="0" err="1" smtClean="0"/>
              <a:t>ứng</a:t>
            </a:r>
            <a:r>
              <a:rPr lang="en-US" b="1" dirty="0" smtClean="0"/>
              <a:t> </a:t>
            </a:r>
            <a:r>
              <a:rPr lang="en-US" b="1" dirty="0" err="1" smtClean="0"/>
              <a:t>dụng</a:t>
            </a:r>
            <a:r>
              <a:rPr lang="en-US" b="1" dirty="0" smtClean="0"/>
              <a:t> </a:t>
            </a:r>
            <a:r>
              <a:rPr lang="en-US" b="1" dirty="0" err="1" smtClean="0"/>
              <a:t>có</a:t>
            </a:r>
            <a:r>
              <a:rPr lang="en-US" b="1" dirty="0" smtClean="0"/>
              <a:t> </a:t>
            </a:r>
            <a:r>
              <a:rPr lang="en-US" b="1" dirty="0" err="1" smtClean="0"/>
              <a:t>nhiều</a:t>
            </a:r>
            <a:r>
              <a:rPr lang="en-US" b="1" dirty="0" smtClean="0"/>
              <a:t> </a:t>
            </a:r>
            <a:r>
              <a:rPr lang="en-US" b="1" dirty="0" err="1" smtClean="0"/>
              <a:t>ưu</a:t>
            </a:r>
            <a:r>
              <a:rPr lang="en-US" b="1" dirty="0" smtClean="0"/>
              <a:t> </a:t>
            </a:r>
            <a:r>
              <a:rPr lang="en-US" b="1" dirty="0" err="1" smtClean="0"/>
              <a:t>điểm</a:t>
            </a:r>
            <a:r>
              <a:rPr lang="en-US" b="1" dirty="0" smtClean="0"/>
              <a:t>:</a:t>
            </a:r>
            <a:r>
              <a:rPr lang="en-US" dirty="0" smtClean="0"/>
              <a:t/>
            </a:r>
            <a:br>
              <a:rPr lang="en-US" dirty="0" smtClean="0"/>
            </a:br>
            <a:r>
              <a:rPr lang="en-US" dirty="0" err="1" smtClean="0"/>
              <a:t>Không</a:t>
            </a:r>
            <a:r>
              <a:rPr lang="en-US" dirty="0" smtClean="0"/>
              <a:t> </a:t>
            </a:r>
            <a:r>
              <a:rPr lang="en-US" dirty="0" err="1" smtClean="0"/>
              <a:t>cần</a:t>
            </a:r>
            <a:r>
              <a:rPr lang="en-US" dirty="0" smtClean="0"/>
              <a:t> </a:t>
            </a:r>
            <a:r>
              <a:rPr lang="en-US" dirty="0" err="1" smtClean="0"/>
              <a:t>cài</a:t>
            </a:r>
            <a:r>
              <a:rPr lang="en-US" dirty="0" smtClean="0"/>
              <a:t> </a:t>
            </a:r>
            <a:r>
              <a:rPr lang="en-US" dirty="0" err="1" smtClean="0"/>
              <a:t>đặt</a:t>
            </a:r>
            <a:r>
              <a:rPr lang="en-US" dirty="0" smtClean="0"/>
              <a:t>.</a:t>
            </a:r>
            <a:br>
              <a:rPr lang="en-US" dirty="0" smtClean="0"/>
            </a:br>
            <a:r>
              <a:rPr lang="en-US" dirty="0" smtClean="0"/>
              <a:t>Thao </a:t>
            </a:r>
            <a:r>
              <a:rPr lang="en-US" dirty="0" err="1" smtClean="0"/>
              <a:t>tác</a:t>
            </a:r>
            <a:r>
              <a:rPr lang="en-US" dirty="0" smtClean="0"/>
              <a:t> </a:t>
            </a:r>
            <a:r>
              <a:rPr lang="en-US" dirty="0" err="1" smtClean="0"/>
              <a:t>dễ</a:t>
            </a:r>
            <a:r>
              <a:rPr lang="en-US" dirty="0" smtClean="0"/>
              <a:t> </a:t>
            </a:r>
            <a:r>
              <a:rPr lang="en-US" dirty="0" err="1" smtClean="0"/>
              <a:t>dàng</a:t>
            </a:r>
            <a:r>
              <a:rPr lang="en-US" dirty="0" smtClean="0"/>
              <a:t>.</a:t>
            </a:r>
            <a:br>
              <a:rPr lang="en-US" dirty="0" smtClean="0"/>
            </a:br>
            <a:r>
              <a:rPr lang="en-US" dirty="0" err="1" smtClean="0"/>
              <a:t>Dễ</a:t>
            </a:r>
            <a:r>
              <a:rPr lang="en-US" dirty="0" smtClean="0"/>
              <a:t> </a:t>
            </a:r>
            <a:r>
              <a:rPr lang="en-US" dirty="0" err="1" smtClean="0"/>
              <a:t>tiếp</a:t>
            </a:r>
            <a:r>
              <a:rPr lang="en-US" dirty="0" smtClean="0"/>
              <a:t> </a:t>
            </a:r>
            <a:r>
              <a:rPr lang="en-US" dirty="0" err="1" smtClean="0"/>
              <a:t>cận</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thành</a:t>
            </a:r>
            <a:r>
              <a:rPr lang="en-US" dirty="0" smtClean="0"/>
              <a:t> </a:t>
            </a:r>
            <a:r>
              <a:rPr lang="en-US" dirty="0" err="1" smtClean="0"/>
              <a:t>thạo</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ngắn</a:t>
            </a:r>
            <a:r>
              <a:rPr lang="en-US" dirty="0" smtClean="0"/>
              <a:t>.</a:t>
            </a:r>
            <a:br>
              <a:rPr lang="en-US" dirty="0" smtClean="0"/>
            </a:br>
            <a:r>
              <a:rPr lang="en-US" dirty="0" err="1" smtClean="0"/>
              <a:t>Đã</a:t>
            </a:r>
            <a:r>
              <a:rPr lang="en-US" dirty="0" smtClean="0"/>
              <a:t> </a:t>
            </a:r>
            <a:r>
              <a:rPr lang="en-US" dirty="0" err="1" smtClean="0"/>
              <a:t>có</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cho</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OS.</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spTree>
    <p:extLst>
      <p:ext uri="{BB962C8B-B14F-4D97-AF65-F5344CB8AC3E}">
        <p14:creationId xmlns:p14="http://schemas.microsoft.com/office/powerpoint/2010/main" val="35731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lnSpcReduction="10000"/>
          </a:bodyPr>
          <a:lstStyle/>
          <a:p>
            <a:r>
              <a:rPr lang="en-US" b="1" dirty="0" smtClean="0"/>
              <a:t>PC screen only: </a:t>
            </a:r>
            <a:r>
              <a:rPr lang="en-US" dirty="0"/>
              <a:t>Tool </a:t>
            </a:r>
            <a:r>
              <a:rPr lang="en-US" dirty="0" err="1"/>
              <a:t>này</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endParaRPr lang="en-US" b="1" dirty="0" smtClean="0"/>
          </a:p>
          <a:p>
            <a:r>
              <a:rPr lang="en-US" b="1" dirty="0" smtClean="0"/>
              <a:t>Duplicate:</a:t>
            </a:r>
            <a:r>
              <a:rPr lang="en-US" dirty="0" smtClean="0"/>
              <a:t> </a:t>
            </a:r>
            <a:r>
              <a:rPr lang="vi-VN" dirty="0"/>
              <a:t>Màn chiếu và màn hình xuất hiện như </a:t>
            </a:r>
            <a:r>
              <a:rPr lang="vi-VN" dirty="0" smtClean="0"/>
              <a:t>nhau</a:t>
            </a:r>
            <a:r>
              <a:rPr lang="en-US" dirty="0" smtClean="0"/>
              <a:t>.</a:t>
            </a:r>
          </a:p>
          <a:p>
            <a:r>
              <a:rPr lang="en-US" b="1" dirty="0" smtClean="0"/>
              <a:t>E</a:t>
            </a:r>
            <a:r>
              <a:rPr lang="vi-VN" b="1" dirty="0" smtClean="0"/>
              <a:t>xtend</a:t>
            </a:r>
            <a:r>
              <a:rPr lang="vi-VN" b="1" dirty="0"/>
              <a:t>:</a:t>
            </a:r>
            <a:r>
              <a:rPr lang="vi-VN" dirty="0"/>
              <a:t> Màn chiếu là mở rộng của màn hình (Giống như xài 2 màn hình trên cùng máy tính</a:t>
            </a:r>
            <a:r>
              <a:rPr lang="vi-VN" dirty="0" smtClean="0"/>
              <a:t>)</a:t>
            </a:r>
            <a:endParaRPr lang="en-US" dirty="0" smtClean="0"/>
          </a:p>
          <a:p>
            <a:r>
              <a:rPr lang="en-US" b="1" i="1" dirty="0"/>
              <a:t>Second Screen Only (Projector Only):</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r>
              <a:rPr lang="en-US" dirty="0"/>
              <a:t> </a:t>
            </a:r>
            <a:r>
              <a:rPr lang="en-US" dirty="0" err="1"/>
              <a:t>và</a:t>
            </a:r>
            <a:r>
              <a:rPr lang="en-US" dirty="0"/>
              <a:t> </a:t>
            </a:r>
            <a:r>
              <a:rPr lang="en-US" dirty="0" err="1"/>
              <a:t>tắt</a:t>
            </a:r>
            <a:r>
              <a:rPr lang="en-US" dirty="0"/>
              <a:t> </a:t>
            </a:r>
            <a:r>
              <a:rPr lang="en-US" dirty="0" err="1"/>
              <a:t>màn</a:t>
            </a:r>
            <a:r>
              <a:rPr lang="en-US" dirty="0"/>
              <a:t> </a:t>
            </a:r>
            <a:r>
              <a:rPr lang="en-US" dirty="0" err="1"/>
              <a:t>hình</a:t>
            </a:r>
            <a:r>
              <a:rPr lang="en-US" dirty="0"/>
              <a:t>.</a:t>
            </a:r>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7" name="Content Placeholder 6"/>
          <p:cNvPicPr>
            <a:picLocks noGrp="1" noChangeAspect="1"/>
          </p:cNvPicPr>
          <p:nvPr>
            <p:ph sz="half" idx="2"/>
          </p:nvPr>
        </p:nvPicPr>
        <p:blipFill>
          <a:blip r:embed="rId2"/>
          <a:stretch>
            <a:fillRect/>
          </a:stretch>
        </p:blipFill>
        <p:spPr>
          <a:xfrm>
            <a:off x="7190480" y="1905000"/>
            <a:ext cx="2942532" cy="4648200"/>
          </a:xfrm>
          <a:prstGeom prst="rect">
            <a:avLst/>
          </a:prstGeom>
        </p:spPr>
      </p:pic>
    </p:spTree>
    <p:extLst>
      <p:ext uri="{BB962C8B-B14F-4D97-AF65-F5344CB8AC3E}">
        <p14:creationId xmlns:p14="http://schemas.microsoft.com/office/powerpoint/2010/main" val="24977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a:bodyPr>
          <a:lstStyle/>
          <a:p>
            <a:r>
              <a:rPr lang="en-US" dirty="0" err="1" smtClean="0"/>
              <a:t>Các</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sau</a:t>
            </a:r>
            <a:r>
              <a:rPr lang="en-US" dirty="0" smtClean="0"/>
              <a:t> </a:t>
            </a:r>
            <a:r>
              <a:rPr lang="en-US" dirty="0" err="1" smtClean="0"/>
              <a:t>này</a:t>
            </a:r>
            <a:r>
              <a:rPr lang="en-US" dirty="0" smtClean="0"/>
              <a:t> </a:t>
            </a:r>
            <a:r>
              <a:rPr lang="en-US" dirty="0" err="1" smtClean="0"/>
              <a:t>còn</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máy</a:t>
            </a:r>
            <a:r>
              <a:rPr lang="en-US" dirty="0" smtClean="0"/>
              <a:t> </a:t>
            </a:r>
            <a:r>
              <a:rPr lang="en-US" dirty="0" err="1" smtClean="0"/>
              <a:t>chiếu</a:t>
            </a:r>
            <a:r>
              <a:rPr lang="en-US" dirty="0" smtClean="0"/>
              <a:t> </a:t>
            </a:r>
            <a:r>
              <a:rPr lang="en-US" dirty="0" err="1" smtClean="0"/>
              <a:t>tân</a:t>
            </a:r>
            <a:r>
              <a:rPr lang="en-US" dirty="0" smtClean="0"/>
              <a:t> </a:t>
            </a:r>
            <a:r>
              <a:rPr lang="en-US" dirty="0" err="1" smtClean="0"/>
              <a:t>tiến</a:t>
            </a:r>
            <a:r>
              <a:rPr lang="en-US" dirty="0"/>
              <a:t> qua: </a:t>
            </a:r>
            <a:r>
              <a:rPr lang="en-US" dirty="0" smtClean="0"/>
              <a:t>Bluetooth, </a:t>
            </a:r>
            <a:r>
              <a:rPr lang="en-US" dirty="0" err="1" smtClean="0"/>
              <a:t>wifi</a:t>
            </a:r>
            <a:r>
              <a:rPr lang="en-US" dirty="0" smtClean="0"/>
              <a:t> </a:t>
            </a:r>
            <a:r>
              <a:rPr lang="en-US" dirty="0" err="1" smtClean="0"/>
              <a:t>hoặng</a:t>
            </a:r>
            <a:r>
              <a:rPr lang="en-US" dirty="0" smtClean="0"/>
              <a:t> </a:t>
            </a:r>
            <a:r>
              <a:rPr lang="en-US" dirty="0" err="1" smtClean="0"/>
              <a:t>hồng</a:t>
            </a:r>
            <a:r>
              <a:rPr lang="en-US" dirty="0" smtClean="0"/>
              <a:t> </a:t>
            </a:r>
            <a:r>
              <a:rPr lang="en-US" dirty="0" err="1" smtClean="0"/>
              <a:t>ngoại</a:t>
            </a:r>
            <a:r>
              <a:rPr lang="en-US" dirty="0" smtClean="0"/>
              <a:t> (</a:t>
            </a:r>
            <a:r>
              <a:rPr lang="en-US" dirty="0"/>
              <a:t>Infrared</a:t>
            </a:r>
            <a:r>
              <a:rPr lang="en-US" dirty="0" smtClean="0"/>
              <a:t>)</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8" name="Content Placeholder 7"/>
          <p:cNvPicPr>
            <a:picLocks noGrp="1" noChangeAspect="1"/>
          </p:cNvPicPr>
          <p:nvPr>
            <p:ph sz="half" idx="2"/>
          </p:nvPr>
        </p:nvPicPr>
        <p:blipFill>
          <a:blip r:embed="rId2"/>
          <a:stretch>
            <a:fillRect/>
          </a:stretch>
        </p:blipFill>
        <p:spPr>
          <a:xfrm>
            <a:off x="6399212" y="1752600"/>
            <a:ext cx="3886200" cy="5029200"/>
          </a:xfrm>
          <a:prstGeom prst="rect">
            <a:avLst/>
          </a:prstGeom>
        </p:spPr>
      </p:pic>
    </p:spTree>
    <p:extLst>
      <p:ext uri="{BB962C8B-B14F-4D97-AF65-F5344CB8AC3E}">
        <p14:creationId xmlns:p14="http://schemas.microsoft.com/office/powerpoint/2010/main" val="37299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79412" y="1752600"/>
            <a:ext cx="5791200" cy="4267200"/>
          </a:xfrm>
        </p:spPr>
      </p:pic>
      <p:sp>
        <p:nvSpPr>
          <p:cNvPr id="7" name="Text Placeholder 6"/>
          <p:cNvSpPr>
            <a:spLocks noGrp="1"/>
          </p:cNvSpPr>
          <p:nvPr>
            <p:ph type="body" sz="quarter" idx="3"/>
          </p:nvPr>
        </p:nvSpPr>
        <p:spPr>
          <a:xfrm>
            <a:off x="6475412" y="1752600"/>
            <a:ext cx="5562600" cy="4696327"/>
          </a:xfrm>
        </p:spPr>
        <p:txBody>
          <a:bodyPr numCol="1">
            <a:normAutofit fontScale="92500" lnSpcReduction="10000"/>
          </a:bodyPr>
          <a:lstStyle/>
          <a:p>
            <a:pPr algn="just"/>
            <a:r>
              <a:rPr lang="en-US" dirty="0" err="1"/>
              <a:t>Được</a:t>
            </a:r>
            <a:r>
              <a:rPr lang="en-US" dirty="0"/>
              <a:t> NVIDIA </a:t>
            </a:r>
            <a:r>
              <a:rPr lang="en-US" dirty="0" err="1"/>
              <a:t>ra</a:t>
            </a:r>
            <a:r>
              <a:rPr lang="en-US" dirty="0"/>
              <a:t> </a:t>
            </a:r>
            <a:r>
              <a:rPr lang="en-US" dirty="0" err="1"/>
              <a:t>mắt</a:t>
            </a:r>
            <a:r>
              <a:rPr lang="en-US" dirty="0"/>
              <a:t> </a:t>
            </a:r>
            <a:r>
              <a:rPr lang="en-US" dirty="0" err="1"/>
              <a:t>vào</a:t>
            </a:r>
            <a:r>
              <a:rPr lang="en-US" dirty="0"/>
              <a:t> </a:t>
            </a:r>
            <a:r>
              <a:rPr lang="en-US" dirty="0" err="1"/>
              <a:t>nửa</a:t>
            </a:r>
            <a:r>
              <a:rPr lang="en-US" dirty="0"/>
              <a:t> </a:t>
            </a:r>
            <a:r>
              <a:rPr lang="en-US" dirty="0" err="1"/>
              <a:t>cuối</a:t>
            </a:r>
            <a:r>
              <a:rPr lang="en-US" dirty="0"/>
              <a:t> </a:t>
            </a:r>
            <a:r>
              <a:rPr lang="en-US" dirty="0" err="1"/>
              <a:t>năm</a:t>
            </a:r>
            <a:r>
              <a:rPr lang="en-US" dirty="0"/>
              <a:t> 2012, </a:t>
            </a:r>
            <a:r>
              <a:rPr lang="en-US" dirty="0" err="1"/>
              <a:t>với</a:t>
            </a:r>
            <a:r>
              <a:rPr lang="en-US" dirty="0"/>
              <a:t> </a:t>
            </a:r>
            <a:r>
              <a:rPr lang="en-US" dirty="0" err="1"/>
              <a:t>vị</a:t>
            </a:r>
            <a:r>
              <a:rPr lang="en-US" dirty="0"/>
              <a:t> </a:t>
            </a:r>
            <a:r>
              <a:rPr lang="en-US" dirty="0" err="1"/>
              <a:t>trí</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hữu</a:t>
            </a:r>
            <a:r>
              <a:rPr lang="en-US" dirty="0"/>
              <a:t> </a:t>
            </a:r>
            <a:r>
              <a:rPr lang="en-US" dirty="0" err="1"/>
              <a:t>hiệu</a:t>
            </a:r>
            <a:r>
              <a:rPr lang="en-US" dirty="0"/>
              <a:t> </a:t>
            </a:r>
            <a:r>
              <a:rPr lang="en-US" dirty="0" err="1"/>
              <a:t>dành</a:t>
            </a:r>
            <a:r>
              <a:rPr lang="en-US" dirty="0"/>
              <a:t> </a:t>
            </a:r>
            <a:r>
              <a:rPr lang="en-US" dirty="0" err="1"/>
              <a:t>cho</a:t>
            </a:r>
            <a:r>
              <a:rPr lang="en-US" dirty="0"/>
              <a:t> Game </a:t>
            </a:r>
            <a:r>
              <a:rPr lang="en-US" dirty="0" err="1"/>
              <a:t>thủ</a:t>
            </a:r>
            <a:r>
              <a:rPr lang="en-US" dirty="0"/>
              <a:t> </a:t>
            </a:r>
            <a:r>
              <a:rPr lang="en-US" dirty="0" err="1"/>
              <a:t>sử</a:t>
            </a:r>
            <a:r>
              <a:rPr lang="en-US" dirty="0"/>
              <a:t> </a:t>
            </a:r>
            <a:r>
              <a:rPr lang="en-US" dirty="0" err="1"/>
              <a:t>dụng</a:t>
            </a:r>
            <a:r>
              <a:rPr lang="en-US" dirty="0"/>
              <a:t> VGA </a:t>
            </a:r>
            <a:r>
              <a:rPr lang="en-US" dirty="0" err="1"/>
              <a:t>có</a:t>
            </a:r>
            <a:r>
              <a:rPr lang="en-US" dirty="0"/>
              <a:t> </a:t>
            </a:r>
            <a:r>
              <a:rPr lang="en-US" dirty="0" err="1"/>
              <a:t>dùng</a:t>
            </a:r>
            <a:r>
              <a:rPr lang="en-US" dirty="0"/>
              <a:t> GPU </a:t>
            </a:r>
            <a:r>
              <a:rPr lang="en-US" dirty="0" err="1"/>
              <a:t>Nvidia</a:t>
            </a:r>
            <a:r>
              <a:rPr lang="en-US" dirty="0"/>
              <a:t>, </a:t>
            </a:r>
            <a:r>
              <a:rPr lang="en-US" dirty="0" err="1"/>
              <a:t>Geforce</a:t>
            </a:r>
            <a:r>
              <a:rPr lang="en-US" dirty="0"/>
              <a:t> ex </a:t>
            </a:r>
            <a:r>
              <a:rPr lang="en-US" dirty="0" err="1"/>
              <a:t>được</a:t>
            </a:r>
            <a:r>
              <a:rPr lang="en-US" dirty="0"/>
              <a:t> </a:t>
            </a:r>
            <a:r>
              <a:rPr lang="en-US" dirty="0" err="1"/>
              <a:t>hãng</a:t>
            </a:r>
            <a:r>
              <a:rPr lang="en-US" dirty="0"/>
              <a:t> </a:t>
            </a:r>
            <a:r>
              <a:rPr lang="en-US" dirty="0" err="1"/>
              <a:t>công</a:t>
            </a:r>
            <a:r>
              <a:rPr lang="en-US" dirty="0"/>
              <a:t> </a:t>
            </a:r>
            <a:r>
              <a:rPr lang="en-US" dirty="0" err="1"/>
              <a:t>bố</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hoàn</a:t>
            </a:r>
            <a:r>
              <a:rPr lang="en-US" dirty="0"/>
              <a:t> </a:t>
            </a:r>
            <a:r>
              <a:rPr lang="en-US" dirty="0" err="1"/>
              <a:t>thiện</a:t>
            </a:r>
            <a:r>
              <a:rPr lang="en-US" dirty="0"/>
              <a:t> </a:t>
            </a:r>
            <a:r>
              <a:rPr lang="en-US" dirty="0" err="1"/>
              <a:t>trải</a:t>
            </a:r>
            <a:r>
              <a:rPr lang="en-US" dirty="0"/>
              <a:t> </a:t>
            </a:r>
            <a:r>
              <a:rPr lang="en-US" dirty="0" err="1"/>
              <a:t>nghiệm</a:t>
            </a:r>
            <a:r>
              <a:rPr lang="en-US" dirty="0"/>
              <a:t> </a:t>
            </a:r>
            <a:r>
              <a:rPr lang="en-US" dirty="0" err="1"/>
              <a:t>của</a:t>
            </a:r>
            <a:r>
              <a:rPr lang="en-US" dirty="0"/>
              <a:t> game </a:t>
            </a:r>
            <a:r>
              <a:rPr lang="en-US" dirty="0" err="1"/>
              <a:t>thủ</a:t>
            </a:r>
            <a:r>
              <a:rPr lang="en-US" dirty="0"/>
              <a:t> </a:t>
            </a:r>
            <a:r>
              <a:rPr lang="en-US" dirty="0" err="1"/>
              <a:t>khi</a:t>
            </a:r>
            <a:r>
              <a:rPr lang="en-US" dirty="0"/>
              <a:t> </a:t>
            </a:r>
            <a:r>
              <a:rPr lang="en-US" dirty="0" err="1"/>
              <a:t>sử</a:t>
            </a:r>
            <a:r>
              <a:rPr lang="en-US" dirty="0"/>
              <a:t> </a:t>
            </a:r>
            <a:r>
              <a:rPr lang="en-US" dirty="0" err="1"/>
              <a:t>dụng</a:t>
            </a:r>
            <a:r>
              <a:rPr lang="en-US" dirty="0"/>
              <a:t> VGA </a:t>
            </a:r>
            <a:r>
              <a:rPr lang="en-US" dirty="0" err="1"/>
              <a:t>Nvidia</a:t>
            </a:r>
            <a:r>
              <a:rPr lang="en-US" dirty="0"/>
              <a:t>, </a:t>
            </a:r>
            <a:r>
              <a:rPr lang="en-US" dirty="0" err="1"/>
              <a:t>cũng</a:t>
            </a:r>
            <a:r>
              <a:rPr lang="en-US" dirty="0"/>
              <a:t> </a:t>
            </a:r>
            <a:r>
              <a:rPr lang="en-US" dirty="0" err="1"/>
              <a:t>như</a:t>
            </a:r>
            <a:r>
              <a:rPr lang="en-US" dirty="0"/>
              <a:t> </a:t>
            </a:r>
            <a:r>
              <a:rPr lang="en-US" dirty="0" err="1"/>
              <a:t>gia</a:t>
            </a:r>
            <a:r>
              <a:rPr lang="en-US" dirty="0"/>
              <a:t> </a:t>
            </a:r>
            <a:r>
              <a:rPr lang="en-US" dirty="0" err="1"/>
              <a:t>tăng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chính</a:t>
            </a:r>
            <a:r>
              <a:rPr lang="en-US" dirty="0"/>
              <a:t> card </a:t>
            </a:r>
            <a:r>
              <a:rPr lang="en-US" dirty="0" err="1"/>
              <a:t>đồ</a:t>
            </a:r>
            <a:r>
              <a:rPr lang="en-US" dirty="0"/>
              <a:t> </a:t>
            </a:r>
            <a:r>
              <a:rPr lang="en-US" dirty="0" err="1"/>
              <a:t>họa</a:t>
            </a:r>
            <a:r>
              <a:rPr lang="en-US" dirty="0"/>
              <a:t> </a:t>
            </a:r>
            <a:r>
              <a:rPr lang="en-US" dirty="0" err="1"/>
              <a:t>mà</a:t>
            </a:r>
            <a:r>
              <a:rPr lang="en-US" dirty="0"/>
              <a:t> game </a:t>
            </a:r>
            <a:r>
              <a:rPr lang="en-US" dirty="0" err="1"/>
              <a:t>thủ</a:t>
            </a:r>
            <a:r>
              <a:rPr lang="en-US" dirty="0"/>
              <a:t> </a:t>
            </a:r>
            <a:r>
              <a:rPr lang="en-US" dirty="0" err="1"/>
              <a:t>đang</a:t>
            </a:r>
            <a:r>
              <a:rPr lang="en-US" dirty="0"/>
              <a:t> </a:t>
            </a:r>
            <a:r>
              <a:rPr lang="en-US" dirty="0" err="1"/>
              <a:t>sử</a:t>
            </a:r>
            <a:r>
              <a:rPr lang="en-US" dirty="0"/>
              <a:t> </a:t>
            </a:r>
            <a:r>
              <a:rPr lang="en-US" dirty="0" err="1"/>
              <a:t>dụng</a:t>
            </a:r>
            <a:r>
              <a:rPr lang="en-US" dirty="0" smtClean="0"/>
              <a:t>.</a:t>
            </a:r>
          </a:p>
          <a:p>
            <a:pPr algn="just"/>
            <a:endParaRPr lang="en-US" dirty="0"/>
          </a:p>
          <a:p>
            <a:pPr algn="just"/>
            <a:r>
              <a:rPr lang="en-US" dirty="0" err="1"/>
              <a:t>Gói</a:t>
            </a:r>
            <a:r>
              <a:rPr lang="en-US" dirty="0"/>
              <a:t> </a:t>
            </a:r>
            <a:r>
              <a:rPr lang="en-US" dirty="0" err="1"/>
              <a:t>công</a:t>
            </a:r>
            <a:r>
              <a:rPr lang="en-US" dirty="0"/>
              <a:t> </a:t>
            </a:r>
            <a:r>
              <a:rPr lang="en-US" dirty="0" err="1"/>
              <a:t>cụ</a:t>
            </a:r>
            <a:r>
              <a:rPr lang="en-US" dirty="0"/>
              <a:t> </a:t>
            </a:r>
            <a:r>
              <a:rPr lang="en-US" dirty="0" err="1"/>
              <a:t>Geforce</a:t>
            </a:r>
            <a:r>
              <a:rPr lang="en-US" dirty="0"/>
              <a:t> Experience </a:t>
            </a:r>
            <a:r>
              <a:rPr lang="en-US" dirty="0" err="1"/>
              <a:t>được</a:t>
            </a:r>
            <a:r>
              <a:rPr lang="en-US" dirty="0"/>
              <a:t> NVIDIA </a:t>
            </a:r>
            <a:r>
              <a:rPr lang="en-US" dirty="0" err="1"/>
              <a:t>cung</a:t>
            </a:r>
            <a:r>
              <a:rPr lang="en-US" dirty="0"/>
              <a:t> </a:t>
            </a:r>
            <a:r>
              <a:rPr lang="en-US" dirty="0" err="1"/>
              <a:t>cấp</a:t>
            </a:r>
            <a:r>
              <a:rPr lang="en-US" dirty="0"/>
              <a:t> </a:t>
            </a:r>
            <a:r>
              <a:rPr lang="en-US" dirty="0" err="1"/>
              <a:t>miễn</a:t>
            </a:r>
            <a:r>
              <a:rPr lang="en-US" dirty="0"/>
              <a:t> </a:t>
            </a:r>
            <a:r>
              <a:rPr lang="en-US" dirty="0" err="1"/>
              <a:t>phí</a:t>
            </a:r>
            <a:r>
              <a:rPr lang="en-US" dirty="0"/>
              <a:t> </a:t>
            </a:r>
            <a:r>
              <a:rPr lang="en-US" dirty="0" err="1"/>
              <a:t>trên</a:t>
            </a:r>
            <a:r>
              <a:rPr lang="en-US" dirty="0"/>
              <a:t> </a:t>
            </a:r>
            <a:r>
              <a:rPr lang="en-US" dirty="0" err="1"/>
              <a:t>trang</a:t>
            </a:r>
            <a:r>
              <a:rPr lang="en-US" dirty="0"/>
              <a:t> </a:t>
            </a:r>
            <a:r>
              <a:rPr lang="en-US" dirty="0" err="1"/>
              <a:t>chủ</a:t>
            </a:r>
            <a:r>
              <a:rPr lang="en-US" dirty="0"/>
              <a:t>, </a:t>
            </a:r>
            <a:r>
              <a:rPr lang="en-US" dirty="0" err="1"/>
              <a:t>tại</a:t>
            </a:r>
            <a:r>
              <a:rPr lang="en-US" dirty="0"/>
              <a:t> </a:t>
            </a:r>
            <a:r>
              <a:rPr lang="en-US" dirty="0" err="1"/>
              <a:t>địa</a:t>
            </a:r>
            <a:r>
              <a:rPr lang="en-US" dirty="0"/>
              <a:t> </a:t>
            </a:r>
            <a:r>
              <a:rPr lang="en-US" dirty="0" err="1"/>
              <a:t>chỉ</a:t>
            </a:r>
            <a:r>
              <a:rPr lang="en-US" dirty="0"/>
              <a:t>: </a:t>
            </a:r>
            <a:endParaRPr lang="en-US" dirty="0" smtClean="0"/>
          </a:p>
          <a:p>
            <a:pPr algn="just"/>
            <a:r>
              <a:rPr lang="en-US" dirty="0">
                <a:hlinkClick r:id="rId3"/>
              </a:rPr>
              <a:t>http://www.geforce.com/geforce-experience</a:t>
            </a:r>
            <a:endParaRPr lang="en-US" dirty="0"/>
          </a:p>
          <a:p>
            <a:pPr algn="just"/>
            <a:r>
              <a:rPr lang="en-US" dirty="0"/>
              <a:t/>
            </a:r>
            <a:br>
              <a:rPr lang="en-US" dirty="0"/>
            </a:br>
            <a:endParaRPr lang="en-US" dirty="0"/>
          </a:p>
        </p:txBody>
      </p:sp>
      <p:sp>
        <p:nvSpPr>
          <p:cNvPr id="2" name="Title 1"/>
          <p:cNvSpPr>
            <a:spLocks noGrp="1"/>
          </p:cNvSpPr>
          <p:nvPr>
            <p:ph type="title"/>
          </p:nvPr>
        </p:nvSpPr>
        <p:spPr/>
        <p:txBody>
          <a:bodyPr/>
          <a:lstStyle/>
          <a:p>
            <a:r>
              <a:rPr lang="en-US" b="1" dirty="0" err="1">
                <a:solidFill>
                  <a:srgbClr val="92D050"/>
                </a:solidFill>
              </a:rPr>
              <a:t>Nvidia</a:t>
            </a:r>
            <a:r>
              <a:rPr lang="en-US" b="1" dirty="0">
                <a:solidFill>
                  <a:srgbClr val="92D050"/>
                </a:solidFill>
              </a:rPr>
              <a:t> </a:t>
            </a:r>
            <a:r>
              <a:rPr lang="en-US" b="1" dirty="0" err="1">
                <a:solidFill>
                  <a:srgbClr val="92D050"/>
                </a:solidFill>
              </a:rPr>
              <a:t>Geforce</a:t>
            </a:r>
            <a:r>
              <a:rPr lang="en-US" b="1" dirty="0">
                <a:solidFill>
                  <a:srgbClr val="92D050"/>
                </a:solidFill>
              </a:rPr>
              <a:t> Experience</a:t>
            </a:r>
          </a:p>
        </p:txBody>
      </p:sp>
    </p:spTree>
    <p:extLst>
      <p:ext uri="{BB962C8B-B14F-4D97-AF65-F5344CB8AC3E}">
        <p14:creationId xmlns:p14="http://schemas.microsoft.com/office/powerpoint/2010/main" val="22396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err="1" smtClean="0"/>
              <a:t>Trước</a:t>
            </a:r>
            <a:r>
              <a:rPr lang="en-US" dirty="0" smtClean="0"/>
              <a:t> </a:t>
            </a:r>
            <a:r>
              <a:rPr lang="en-US" dirty="0" err="1" smtClean="0"/>
              <a:t>đây</a:t>
            </a:r>
            <a:r>
              <a:rPr lang="en-US" dirty="0" smtClean="0"/>
              <a:t> </a:t>
            </a:r>
            <a:r>
              <a:rPr lang="en-US" dirty="0" err="1" smtClean="0"/>
              <a:t>Nvidia</a:t>
            </a:r>
            <a:r>
              <a:rPr lang="en-US" dirty="0" smtClean="0"/>
              <a:t> </a:t>
            </a:r>
            <a:r>
              <a:rPr lang="en-US" dirty="0" err="1"/>
              <a:t>Experend</a:t>
            </a:r>
            <a:r>
              <a:rPr lang="en-US" dirty="0"/>
              <a:t> </a:t>
            </a:r>
            <a:r>
              <a:rPr lang="en-US" dirty="0" err="1" smtClean="0"/>
              <a:t>chỉ</a:t>
            </a:r>
            <a:r>
              <a:rPr lang="en-US"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update driver VGA </a:t>
            </a:r>
            <a:r>
              <a:rPr lang="en-US" dirty="0" err="1"/>
              <a:t>và</a:t>
            </a:r>
            <a:r>
              <a:rPr lang="en-US" dirty="0"/>
              <a:t> </a:t>
            </a:r>
            <a:r>
              <a:rPr lang="en-US" dirty="0" err="1"/>
              <a:t>hiện</a:t>
            </a:r>
            <a:r>
              <a:rPr lang="en-US" dirty="0"/>
              <a:t> </a:t>
            </a:r>
            <a:r>
              <a:rPr lang="en-US" dirty="0" err="1"/>
              <a:t>tại</a:t>
            </a:r>
            <a:r>
              <a:rPr lang="en-US" dirty="0"/>
              <a:t> </a:t>
            </a:r>
            <a:r>
              <a:rPr lang="en-US" dirty="0" err="1"/>
              <a:t>nó</a:t>
            </a:r>
            <a:r>
              <a:rPr lang="en-US" dirty="0"/>
              <a:t> </a:t>
            </a:r>
            <a:r>
              <a:rPr lang="en-US" dirty="0" err="1"/>
              <a:t>còn</a:t>
            </a:r>
            <a:r>
              <a:rPr lang="en-US" dirty="0"/>
              <a:t>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quay </a:t>
            </a:r>
            <a:r>
              <a:rPr lang="en-US" dirty="0" err="1"/>
              <a:t>lại</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màn</a:t>
            </a:r>
            <a:r>
              <a:rPr lang="en-US" dirty="0"/>
              <a:t> </a:t>
            </a:r>
            <a:r>
              <a:rPr lang="en-US" dirty="0" err="1"/>
              <a:t>hình</a:t>
            </a:r>
            <a:r>
              <a:rPr lang="en-US" dirty="0"/>
              <a:t>:</a:t>
            </a:r>
            <a:br>
              <a:rPr lang="en-US" dirty="0"/>
            </a:br>
            <a:endParaRPr lang="en-US" dirty="0"/>
          </a:p>
          <a:p>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dùng</a:t>
            </a:r>
            <a:r>
              <a:rPr lang="en-US" dirty="0"/>
              <a:t> </a:t>
            </a:r>
            <a:r>
              <a:rPr lang="en-US" dirty="0" err="1"/>
              <a:t>để</a:t>
            </a:r>
            <a:r>
              <a:rPr lang="en-US" dirty="0"/>
              <a:t> quay </a:t>
            </a:r>
            <a:r>
              <a:rPr lang="en-US" dirty="0" err="1"/>
              <a:t>lại</a:t>
            </a:r>
            <a:r>
              <a:rPr lang="en-US" dirty="0"/>
              <a:t> </a:t>
            </a:r>
            <a:r>
              <a:rPr lang="en-US" dirty="0" err="1"/>
              <a:t>các</a:t>
            </a:r>
            <a:r>
              <a:rPr lang="en-US" dirty="0"/>
              <a:t> </a:t>
            </a:r>
            <a:r>
              <a:rPr lang="en-US" dirty="0" err="1"/>
              <a:t>bước</a:t>
            </a:r>
            <a:r>
              <a:rPr lang="en-US" dirty="0"/>
              <a:t> </a:t>
            </a:r>
            <a:r>
              <a:rPr lang="en-US" dirty="0" err="1"/>
              <a:t>hướng</a:t>
            </a:r>
            <a:r>
              <a:rPr lang="en-US" dirty="0"/>
              <a:t> </a:t>
            </a:r>
            <a:r>
              <a:rPr lang="en-US" dirty="0" err="1"/>
              <a:t>dẫn</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dẫn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sửa</a:t>
            </a:r>
            <a:r>
              <a:rPr lang="en-US" dirty="0"/>
              <a:t> </a:t>
            </a:r>
            <a:r>
              <a:rPr lang="en-US" dirty="0" err="1"/>
              <a:t>lỗi</a:t>
            </a:r>
            <a:r>
              <a:rPr lang="en-US" dirty="0"/>
              <a:t> </a:t>
            </a:r>
            <a:r>
              <a:rPr lang="en-US" dirty="0" err="1"/>
              <a:t>của</a:t>
            </a:r>
            <a:r>
              <a:rPr lang="en-US" dirty="0"/>
              <a:t> </a:t>
            </a:r>
            <a:r>
              <a:rPr lang="en-US" dirty="0" err="1"/>
              <a:t>windown</a:t>
            </a:r>
            <a:r>
              <a:rPr lang="en-US" dirty="0"/>
              <a:t> </a:t>
            </a:r>
            <a:r>
              <a:rPr lang="en-US" dirty="0" err="1"/>
              <a:t>bằng</a:t>
            </a:r>
            <a:r>
              <a:rPr lang="en-US" dirty="0"/>
              <a:t> </a:t>
            </a:r>
            <a:r>
              <a:rPr lang="en-US" dirty="0" err="1"/>
              <a:t>cách</a:t>
            </a:r>
            <a:r>
              <a:rPr lang="en-US" dirty="0"/>
              <a:t> quay </a:t>
            </a:r>
            <a:r>
              <a:rPr lang="en-US" dirty="0" err="1"/>
              <a:t>lại</a:t>
            </a:r>
            <a:r>
              <a:rPr lang="en-US" dirty="0"/>
              <a:t> </a:t>
            </a:r>
            <a:r>
              <a:rPr lang="en-US" dirty="0" err="1"/>
              <a:t>từng</a:t>
            </a:r>
            <a:r>
              <a:rPr lang="en-US" dirty="0"/>
              <a:t> </a:t>
            </a:r>
            <a:r>
              <a:rPr lang="en-US" dirty="0" err="1"/>
              <a:t>thao</a:t>
            </a:r>
            <a:r>
              <a:rPr lang="en-US" dirty="0"/>
              <a:t> </a:t>
            </a:r>
            <a:r>
              <a:rPr lang="en-US" dirty="0" err="1"/>
              <a:t>tác</a:t>
            </a:r>
            <a:r>
              <a:rPr lang="en-US" dirty="0"/>
              <a:t> </a:t>
            </a:r>
            <a:r>
              <a:rPr lang="en-US" dirty="0" err="1"/>
              <a:t>của</a:t>
            </a:r>
            <a:r>
              <a:rPr lang="en-US" dirty="0"/>
              <a:t> </a:t>
            </a:r>
            <a:r>
              <a:rPr lang="en-US" dirty="0" err="1"/>
              <a:t>bản</a:t>
            </a:r>
            <a:r>
              <a:rPr lang="en-US" dirty="0"/>
              <a:t> </a:t>
            </a:r>
            <a:r>
              <a:rPr lang="en-US" dirty="0" err="1"/>
              <a:t>thân</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212" y="381000"/>
            <a:ext cx="6172200" cy="1269784"/>
          </a:xfrm>
          <a:prstGeom prst="rect">
            <a:avLst/>
          </a:prstGeom>
        </p:spPr>
      </p:pic>
    </p:spTree>
    <p:extLst>
      <p:ext uri="{BB962C8B-B14F-4D97-AF65-F5344CB8AC3E}">
        <p14:creationId xmlns:p14="http://schemas.microsoft.com/office/powerpoint/2010/main" val="231553435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Giao</a:t>
            </a:r>
            <a:r>
              <a:rPr lang="en-US" dirty="0"/>
              <a:t> </a:t>
            </a:r>
            <a:r>
              <a:rPr lang="en-US" dirty="0" err="1"/>
              <a:t>diện</a:t>
            </a:r>
            <a:r>
              <a:rPr lang="en-US" dirty="0"/>
              <a:t> </a:t>
            </a:r>
            <a:r>
              <a:rPr lang="en-US" dirty="0" err="1"/>
              <a:t>chương</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mọi</a:t>
            </a:r>
            <a:r>
              <a:rPr lang="en-US" dirty="0"/>
              <a:t> </a:t>
            </a:r>
            <a:r>
              <a:rPr lang="en-US" dirty="0" err="1"/>
              <a:t>người</a:t>
            </a:r>
            <a:r>
              <a:rPr lang="en-US" dirty="0"/>
              <a:t> </a:t>
            </a:r>
            <a:r>
              <a:rPr lang="en-US" dirty="0" err="1"/>
              <a:t>dùng</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4" y="1676400"/>
            <a:ext cx="9067797" cy="4572000"/>
          </a:xfrm>
        </p:spPr>
      </p:pic>
    </p:spTree>
    <p:extLst>
      <p:ext uri="{BB962C8B-B14F-4D97-AF65-F5344CB8AC3E}">
        <p14:creationId xmlns:p14="http://schemas.microsoft.com/office/powerpoint/2010/main" val="304121103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
            </a:r>
            <a:br>
              <a:rPr lang="en-US" b="1" dirty="0" smtClean="0"/>
            </a:br>
            <a:r>
              <a:rPr lang="en-US" b="1" dirty="0" err="1" smtClean="0"/>
              <a:t>Để</a:t>
            </a:r>
            <a:r>
              <a:rPr lang="en-US" b="1" dirty="0" smtClean="0"/>
              <a:t> </a:t>
            </a:r>
            <a:r>
              <a:rPr lang="en-US" b="1" dirty="0" err="1"/>
              <a:t>mở</a:t>
            </a:r>
            <a:r>
              <a:rPr lang="en-US" b="1" dirty="0"/>
              <a:t> </a:t>
            </a:r>
            <a:r>
              <a:rPr lang="en-US" b="1" dirty="0" err="1"/>
              <a:t>công</a:t>
            </a:r>
            <a:r>
              <a:rPr lang="en-US" b="1" dirty="0"/>
              <a:t> </a:t>
            </a:r>
            <a:r>
              <a:rPr lang="en-US" b="1" dirty="0" err="1"/>
              <a:t>cụ</a:t>
            </a:r>
            <a:r>
              <a:rPr lang="en-US" b="1" dirty="0"/>
              <a:t> quay </a:t>
            </a:r>
            <a:r>
              <a:rPr lang="en-US" b="1" dirty="0" err="1"/>
              <a:t>màn</a:t>
            </a:r>
            <a:r>
              <a:rPr lang="en-US" b="1" dirty="0"/>
              <a:t> </a:t>
            </a:r>
            <a:r>
              <a:rPr lang="en-US" b="1" dirty="0" err="1"/>
              <a:t>hình</a:t>
            </a:r>
            <a:r>
              <a:rPr lang="en-US" b="1" dirty="0"/>
              <a:t> ta </a:t>
            </a:r>
            <a:r>
              <a:rPr lang="en-US" b="1" dirty="0" err="1"/>
              <a:t>nhấn</a:t>
            </a:r>
            <a:r>
              <a:rPr lang="en-US" b="1" dirty="0"/>
              <a:t> </a:t>
            </a:r>
            <a:r>
              <a:rPr lang="en-US" b="1" dirty="0" err="1"/>
              <a:t>vào</a:t>
            </a:r>
            <a:r>
              <a:rPr lang="en-US" b="1" dirty="0"/>
              <a:t> </a:t>
            </a:r>
            <a:r>
              <a:rPr lang="en-US" b="1" dirty="0" err="1"/>
              <a:t>biểu</a:t>
            </a:r>
            <a:r>
              <a:rPr lang="en-US" b="1" dirty="0"/>
              <a:t> </a:t>
            </a:r>
            <a:r>
              <a:rPr lang="en-US" b="1" dirty="0" err="1"/>
              <a:t>tượng</a:t>
            </a:r>
            <a:r>
              <a:rPr lang="en-US" dirty="0"/>
              <a:t>:</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5" y="1676400"/>
            <a:ext cx="9677397" cy="4724400"/>
          </a:xfrm>
          <a:prstGeom prst="rect">
            <a:avLst/>
          </a:prstGeom>
        </p:spPr>
      </p:pic>
    </p:spTree>
    <p:extLst>
      <p:ext uri="{BB962C8B-B14F-4D97-AF65-F5344CB8AC3E}">
        <p14:creationId xmlns:p14="http://schemas.microsoft.com/office/powerpoint/2010/main" val="236575551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658</Words>
  <Application>Microsoft Office PowerPoint</Application>
  <PresentationFormat>Custom</PresentationFormat>
  <Paragraphs>90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Century Gothic</vt:lpstr>
      <vt:lpstr>Times New Roman</vt:lpstr>
      <vt:lpstr>Verdana</vt:lpstr>
      <vt:lpstr>Wingdings</vt:lpstr>
      <vt:lpstr>Wingdings 3</vt:lpstr>
      <vt:lpstr>Student presentation</vt:lpstr>
      <vt:lpstr>Group 7: Seminar. Projector and Nvidia Geforce  Experience</vt:lpstr>
      <vt:lpstr>Overview</vt:lpstr>
      <vt:lpstr>Window Projector</vt:lpstr>
      <vt:lpstr>Window Projector</vt:lpstr>
      <vt:lpstr>Window Projector</vt:lpstr>
      <vt:lpstr>Nvidia Geforce Experience</vt:lpstr>
      <vt:lpstr>PowerPoint Presentation</vt:lpstr>
      <vt:lpstr>Giao diện chương trình đơn giản dễ tiếp cận với mọi người dùng:</vt:lpstr>
      <vt:lpstr> Để mở công cụ quay màn hình ta nhấn vào biểu tượng: </vt:lpstr>
      <vt:lpstr>Khi ta kích hoạt tool:</vt:lpstr>
      <vt:lpstr>PowerPoint Presentation</vt:lpstr>
      <vt:lpstr>Setting: Rõ ràng, hiện thị đầy đủ cho người dùng tự do chỉnh sửa</vt:lpstr>
      <vt:lpstr>Connect: để người dùng thoải mái đăng nhập vào các tài khoản để tiện cho việc streaming.</vt:lpstr>
      <vt:lpstr>Hub: Điều chỉnh các thông tin được overplay trên màn hình như: Webcam, Số lượng người xem, FPS, Status của người dùng.</vt:lpstr>
      <vt:lpstr>Key shortcut: Thay đổi phím tắt</vt:lpstr>
      <vt:lpstr>Tùy chỉnh nơi lưu trữ video:</vt:lpstr>
      <vt:lpstr>Tùy chỉnh nơi lưu trữ video:</vt:lpstr>
      <vt:lpstr>Tùy chỉnh Phát trực tiếp:</vt:lpstr>
      <vt:lpstr>Tùy chỉnh thông báo</vt:lpstr>
      <vt:lpstr>Các bước cấu hình để chuẩn bị cho việc quay màn hình.</vt:lpstr>
      <vt:lpstr>Dùng tổ hợp phím Alt+Z để mở UI:</vt:lpstr>
      <vt:lpstr>Chọn customize để cấu hình</vt:lpstr>
      <vt:lpstr>Các bước cấu hình để chuẩn bị capture screen: Ta có thể tùy chọn độ phân giản theo ý muốn và tần số khung hình của video.</vt:lpstr>
      <vt:lpstr>Cuối cùng chọn start để bắt đầu</vt:lpstr>
      <vt:lpstr>Fraps: Hoạt động chiếm dụng tài nguyên của CPU rất lớn, làm cho máy tính chậm hoặc treo khi quay thời gian dài. Video xuất ra nếu không thông qua các công củ encode sẽ có dung lượng trên 2GB mỗi phút. </vt:lpstr>
      <vt:lpstr> Bandicam Khá thông dụng và hoạt động tương đối tốt. Nhược điểm: Là phần mềm trả phí ( nếu dùng bản trail, tất cả các video sau khi được quay sẽ bị che bới tên của của phần mềm) bản mới nhất thì dòng chữ được đẩy lên phần đầu của các videos</vt:lpstr>
      <vt:lpstr>So sánh:</vt:lpstr>
      <vt:lpstr>Questions &amp; 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2017-06-29T08:35:08Z</dcterms:created>
  <dcterms:modified xsi:type="dcterms:W3CDTF">2017-07-18T02:10:42Z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